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Lst>
  <p:handoutMasterIdLst>
    <p:handoutMasterId r:id="rId29"/>
  </p:handoutMasterIdLst>
  <p:sldIdLst>
    <p:sldId id="256" r:id="rId2"/>
    <p:sldId id="311" r:id="rId3"/>
    <p:sldId id="312" r:id="rId4"/>
    <p:sldId id="291" r:id="rId5"/>
    <p:sldId id="276" r:id="rId6"/>
    <p:sldId id="286" r:id="rId7"/>
    <p:sldId id="313" r:id="rId8"/>
    <p:sldId id="293" r:id="rId9"/>
    <p:sldId id="314" r:id="rId10"/>
    <p:sldId id="298" r:id="rId11"/>
    <p:sldId id="300" r:id="rId12"/>
    <p:sldId id="315" r:id="rId13"/>
    <p:sldId id="302" r:id="rId14"/>
    <p:sldId id="316" r:id="rId15"/>
    <p:sldId id="325" r:id="rId16"/>
    <p:sldId id="317" r:id="rId17"/>
    <p:sldId id="319" r:id="rId18"/>
    <p:sldId id="331" r:id="rId19"/>
    <p:sldId id="322" r:id="rId20"/>
    <p:sldId id="323" r:id="rId21"/>
    <p:sldId id="320" r:id="rId22"/>
    <p:sldId id="327" r:id="rId23"/>
    <p:sldId id="328" r:id="rId24"/>
    <p:sldId id="329" r:id="rId25"/>
    <p:sldId id="309" r:id="rId26"/>
    <p:sldId id="330" r:id="rId27"/>
    <p:sldId id="277" r:id="rId28"/>
  </p:sldIdLst>
  <p:sldSz cx="9144000" cy="6858000" type="screen4x3"/>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660"/>
  </p:normalViewPr>
  <p:slideViewPr>
    <p:cSldViewPr>
      <p:cViewPr varScale="1">
        <p:scale>
          <a:sx n="69" d="100"/>
          <a:sy n="69" d="100"/>
        </p:scale>
        <p:origin x="-1422"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explosion val="25"/>
          <c:dLbls>
            <c:dLbl>
              <c:idx val="0"/>
              <c:layout/>
              <c:tx>
                <c:rich>
                  <a:bodyPr/>
                  <a:lstStyle/>
                  <a:p>
                    <a:r>
                      <a:rPr lang="en-US" dirty="0" err="1"/>
                      <a:t>Đúng</a:t>
                    </a:r>
                    <a:r>
                      <a:rPr lang="en-US" dirty="0"/>
                      <a:t> </a:t>
                    </a:r>
                    <a:r>
                      <a:rPr lang="en-US" dirty="0" err="1"/>
                      <a:t>hẹn</a:t>
                    </a:r>
                    <a:r>
                      <a:rPr lang="en-US"/>
                      <a:t>, </a:t>
                    </a:r>
                    <a:r>
                      <a:rPr lang="en-US" smtClean="0"/>
                      <a:t>61,92%</a:t>
                    </a:r>
                    <a:endParaRPr lang="en-US" dirty="0"/>
                  </a:p>
                </c:rich>
              </c:tx>
              <c:showLegendKey val="0"/>
              <c:showVal val="1"/>
              <c:showCatName val="1"/>
              <c:showSerName val="0"/>
              <c:showPercent val="0"/>
              <c:showBubbleSize val="0"/>
            </c:dLbl>
            <c:dLbl>
              <c:idx val="1"/>
              <c:layout>
                <c:manualLayout>
                  <c:x val="0.19756689268008165"/>
                  <c:y val="3.4395773893865236E-2"/>
                </c:manualLayout>
              </c:layout>
              <c:tx>
                <c:rich>
                  <a:bodyPr/>
                  <a:lstStyle/>
                  <a:p>
                    <a:r>
                      <a:rPr lang="vi-VN" dirty="0" smtClean="0"/>
                      <a:t>Trước </a:t>
                    </a:r>
                    <a:r>
                      <a:rPr lang="vi-VN" dirty="0"/>
                      <a:t>hẹn, </a:t>
                    </a:r>
                    <a:r>
                      <a:rPr lang="en-US" dirty="0" smtClean="0"/>
                      <a:t>23,81</a:t>
                    </a:r>
                    <a:r>
                      <a:rPr lang="vi-VN" dirty="0" smtClean="0"/>
                      <a:t>%</a:t>
                    </a:r>
                    <a:endParaRPr lang="vi-VN" dirty="0"/>
                  </a:p>
                </c:rich>
              </c:tx>
              <c:showLegendKey val="0"/>
              <c:showVal val="1"/>
              <c:showCatName val="1"/>
              <c:showSerName val="0"/>
              <c:showPercent val="0"/>
              <c:showBubbleSize val="0"/>
            </c:dLbl>
            <c:dLbl>
              <c:idx val="2"/>
              <c:layout/>
              <c:tx>
                <c:rich>
                  <a:bodyPr/>
                  <a:lstStyle/>
                  <a:p>
                    <a:pPr>
                      <a:defRPr b="1">
                        <a:solidFill>
                          <a:srgbClr val="FF0000"/>
                        </a:solidFill>
                      </a:defRPr>
                    </a:pPr>
                    <a:r>
                      <a:rPr lang="en-US" b="1" dirty="0" err="1">
                        <a:solidFill>
                          <a:srgbClr val="FF0000"/>
                        </a:solidFill>
                      </a:rPr>
                      <a:t>Trễ</a:t>
                    </a:r>
                    <a:r>
                      <a:rPr lang="en-US" b="1" dirty="0">
                        <a:solidFill>
                          <a:srgbClr val="FF0000"/>
                        </a:solidFill>
                      </a:rPr>
                      <a:t> </a:t>
                    </a:r>
                    <a:r>
                      <a:rPr lang="en-US" b="1" dirty="0" err="1">
                        <a:solidFill>
                          <a:srgbClr val="FF0000"/>
                        </a:solidFill>
                      </a:rPr>
                      <a:t>hẹn</a:t>
                    </a:r>
                    <a:r>
                      <a:rPr lang="en-US" b="1">
                        <a:solidFill>
                          <a:srgbClr val="FF0000"/>
                        </a:solidFill>
                      </a:rPr>
                      <a:t>, </a:t>
                    </a:r>
                    <a:r>
                      <a:rPr lang="en-US" b="1" smtClean="0">
                        <a:solidFill>
                          <a:srgbClr val="FF0000"/>
                        </a:solidFill>
                      </a:rPr>
                      <a:t>1,53%</a:t>
                    </a:r>
                    <a:endParaRPr lang="en-US" b="1" dirty="0">
                      <a:solidFill>
                        <a:srgbClr val="FF0000"/>
                      </a:solidFill>
                    </a:endParaRPr>
                  </a:p>
                </c:rich>
              </c:tx>
              <c:spPr>
                <a:solidFill>
                  <a:srgbClr val="FFFF00"/>
                </a:solidFill>
              </c:spPr>
              <c:showLegendKey val="0"/>
              <c:showVal val="1"/>
              <c:showCatName val="1"/>
              <c:showSerName val="0"/>
              <c:showPercent val="0"/>
              <c:showBubbleSize val="0"/>
            </c:dLbl>
            <c:dLbl>
              <c:idx val="3"/>
              <c:layout/>
              <c:tx>
                <c:rich>
                  <a:bodyPr/>
                  <a:lstStyle/>
                  <a:p>
                    <a:r>
                      <a:rPr lang="en-US" dirty="0" err="1"/>
                      <a:t>Đang</a:t>
                    </a:r>
                    <a:r>
                      <a:rPr lang="en-US" dirty="0"/>
                      <a:t> </a:t>
                    </a:r>
                    <a:r>
                      <a:rPr lang="en-US" dirty="0" err="1"/>
                      <a:t>trong</a:t>
                    </a:r>
                    <a:r>
                      <a:rPr lang="en-US" dirty="0"/>
                      <a:t> </a:t>
                    </a:r>
                    <a:r>
                      <a:rPr lang="en-US" dirty="0" err="1"/>
                      <a:t>hạn</a:t>
                    </a:r>
                    <a:r>
                      <a:rPr lang="en-US" dirty="0"/>
                      <a:t> </a:t>
                    </a:r>
                    <a:r>
                      <a:rPr lang="en-US" dirty="0" err="1"/>
                      <a:t>giải</a:t>
                    </a:r>
                    <a:r>
                      <a:rPr lang="en-US" dirty="0"/>
                      <a:t> </a:t>
                    </a:r>
                    <a:r>
                      <a:rPr lang="en-US" dirty="0" err="1"/>
                      <a:t>quyết</a:t>
                    </a:r>
                    <a:r>
                      <a:rPr lang="en-US" dirty="0"/>
                      <a:t>, </a:t>
                    </a:r>
                    <a:r>
                      <a:rPr lang="en-US" dirty="0" smtClean="0"/>
                      <a:t>12,73%</a:t>
                    </a:r>
                    <a:endParaRPr lang="en-US" dirty="0"/>
                  </a:p>
                </c:rich>
              </c:tx>
              <c:showLegendKey val="0"/>
              <c:showVal val="1"/>
              <c:showCatName val="1"/>
              <c:showSerName val="0"/>
              <c:showPercent val="0"/>
              <c:showBubbleSize val="0"/>
            </c:dLbl>
            <c:showLegendKey val="0"/>
            <c:showVal val="1"/>
            <c:showCatName val="1"/>
            <c:showSerName val="0"/>
            <c:showPercent val="0"/>
            <c:showBubbleSize val="0"/>
            <c:showLeaderLines val="1"/>
          </c:dLbls>
          <c:cat>
            <c:strRef>
              <c:f>Sheet1!$A$2:$A$5</c:f>
              <c:strCache>
                <c:ptCount val="4"/>
                <c:pt idx="0">
                  <c:v>Đúng hẹn</c:v>
                </c:pt>
                <c:pt idx="1">
                  <c:v>Trước hẹn</c:v>
                </c:pt>
                <c:pt idx="2">
                  <c:v>Trễ hẹn</c:v>
                </c:pt>
                <c:pt idx="3">
                  <c:v>Đang trong hạn giải quyết</c:v>
                </c:pt>
              </c:strCache>
            </c:strRef>
          </c:cat>
          <c:val>
            <c:numRef>
              <c:f>Sheet1!$B$2:$B$5</c:f>
              <c:numCache>
                <c:formatCode>0.0%</c:formatCode>
                <c:ptCount val="4"/>
                <c:pt idx="0">
                  <c:v>0.70899999999999996</c:v>
                </c:pt>
                <c:pt idx="1">
                  <c:v>0.27300000000000002</c:v>
                </c:pt>
                <c:pt idx="2">
                  <c:v>1.7999999999999999E-2</c:v>
                </c:pt>
                <c:pt idx="3">
                  <c:v>8.5000000000000006E-2</c:v>
                </c:pt>
              </c:numCache>
            </c:numRef>
          </c:val>
        </c:ser>
        <c:dLbls>
          <c:showLegendKey val="0"/>
          <c:showVal val="1"/>
          <c:showCatName val="1"/>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fld id="{96C41D53-F9A1-41AD-857C-2C677C39CC39}" type="datetimeFigureOut">
              <a:rPr lang="en-US" smtClean="0"/>
              <a:t>7/11/2017</a:t>
            </a:fld>
            <a:endParaRPr lang="en-US"/>
          </a:p>
        </p:txBody>
      </p:sp>
      <p:sp>
        <p:nvSpPr>
          <p:cNvPr id="4" name="Footer Placeholder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C9791D7B-13C7-4515-BCB8-1C2B2B579F7D}" type="slidenum">
              <a:rPr lang="en-US" smtClean="0"/>
              <a:t>‹#›</a:t>
            </a:fld>
            <a:endParaRPr lang="en-US"/>
          </a:p>
        </p:txBody>
      </p:sp>
    </p:spTree>
    <p:extLst>
      <p:ext uri="{BB962C8B-B14F-4D97-AF65-F5344CB8AC3E}">
        <p14:creationId xmlns:p14="http://schemas.microsoft.com/office/powerpoint/2010/main" val="47316420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36795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688825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87908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7971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724437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8328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389008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4237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33361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21269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02056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374943816"/>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TTHC%20-%20TNMT%20-%20Dat%20Dai%20-%20Tham%20dinh%20nhu%20cau%20S&#272;at.doc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762000"/>
            <a:ext cx="7772400" cy="1470025"/>
          </a:xfrm>
        </p:spPr>
        <p:txBody>
          <a:bodyPr>
            <a:normAutofit/>
          </a:bodyPr>
          <a:lstStyle/>
          <a:p>
            <a:r>
              <a:rPr lang="en-US" sz="2800" dirty="0" smtClean="0">
                <a:solidFill>
                  <a:srgbClr val="0000FF"/>
                </a:solidFill>
              </a:rPr>
              <a:t>VĂN PHÒNG UBND TỈNH ĐĂK NÔNG</a:t>
            </a:r>
            <a:br>
              <a:rPr lang="en-US" sz="2800" dirty="0" smtClean="0">
                <a:solidFill>
                  <a:srgbClr val="0000FF"/>
                </a:solidFill>
              </a:rPr>
            </a:br>
            <a:r>
              <a:rPr lang="en-US" sz="2800" b="1" dirty="0" smtClean="0">
                <a:solidFill>
                  <a:srgbClr val="0000FF"/>
                </a:solidFill>
              </a:rPr>
              <a:t>TRUNG TÂM HÀNH CHÍNH CÔNG</a:t>
            </a:r>
            <a:br>
              <a:rPr lang="en-US" sz="2800" b="1" dirty="0" smtClean="0">
                <a:solidFill>
                  <a:srgbClr val="0000FF"/>
                </a:solidFill>
              </a:rPr>
            </a:br>
            <a:r>
              <a:rPr lang="en-US" sz="2800" b="1" dirty="0" smtClean="0">
                <a:solidFill>
                  <a:srgbClr val="0000FF"/>
                </a:solidFill>
              </a:rPr>
              <a:t>***</a:t>
            </a:r>
            <a:endParaRPr lang="en-US" sz="2800" b="1" dirty="0">
              <a:solidFill>
                <a:srgbClr val="0000FF"/>
              </a:solidFill>
            </a:endParaRPr>
          </a:p>
        </p:txBody>
      </p:sp>
      <p:sp>
        <p:nvSpPr>
          <p:cNvPr id="3" name="Subtitle 2"/>
          <p:cNvSpPr>
            <a:spLocks noGrp="1"/>
          </p:cNvSpPr>
          <p:nvPr>
            <p:ph type="subTitle" idx="1"/>
          </p:nvPr>
        </p:nvSpPr>
        <p:spPr>
          <a:xfrm>
            <a:off x="838200" y="2209800"/>
            <a:ext cx="7772400" cy="3581400"/>
          </a:xfrm>
        </p:spPr>
        <p:txBody>
          <a:bodyPr>
            <a:normAutofit/>
          </a:bodyPr>
          <a:lstStyle/>
          <a:p>
            <a:r>
              <a:rPr lang="en-US" sz="3600" b="1" dirty="0" smtClean="0">
                <a:solidFill>
                  <a:srgbClr val="FF0000"/>
                </a:solidFill>
              </a:rPr>
              <a:t>KẾT QUẢ THỰC HIỆN CƠ CHẾ MỘT CỬA, MỘT CỬA LIÊN THÔNG TẠI TRUNG TÂM HÀNH CHÍNH CÔNG</a:t>
            </a:r>
          </a:p>
          <a:p>
            <a:endParaRPr lang="en-US" dirty="0" smtClean="0">
              <a:solidFill>
                <a:srgbClr val="FF0000"/>
              </a:solidFill>
            </a:endParaRPr>
          </a:p>
          <a:p>
            <a:endParaRPr lang="en-US" dirty="0">
              <a:solidFill>
                <a:srgbClr val="FF0000"/>
              </a:solidFill>
            </a:endParaRPr>
          </a:p>
          <a:p>
            <a:r>
              <a:rPr lang="en-US" sz="2600" i="1" dirty="0" err="1" smtClean="0">
                <a:solidFill>
                  <a:srgbClr val="0000FF"/>
                </a:solidFill>
              </a:rPr>
              <a:t>Đăk</a:t>
            </a:r>
            <a:r>
              <a:rPr lang="en-US" sz="2600" i="1" dirty="0" smtClean="0">
                <a:solidFill>
                  <a:srgbClr val="0000FF"/>
                </a:solidFill>
              </a:rPr>
              <a:t> </a:t>
            </a:r>
            <a:r>
              <a:rPr lang="en-US" sz="2600" i="1" dirty="0" err="1" smtClean="0">
                <a:solidFill>
                  <a:srgbClr val="0000FF"/>
                </a:solidFill>
              </a:rPr>
              <a:t>Nông</a:t>
            </a:r>
            <a:r>
              <a:rPr lang="en-US" sz="2600" i="1" dirty="0" smtClean="0">
                <a:solidFill>
                  <a:srgbClr val="0000FF"/>
                </a:solidFill>
              </a:rPr>
              <a:t>, </a:t>
            </a:r>
            <a:r>
              <a:rPr lang="en-US" sz="2600" i="1" dirty="0" err="1" smtClean="0">
                <a:solidFill>
                  <a:srgbClr val="0000FF"/>
                </a:solidFill>
              </a:rPr>
              <a:t>tháng</a:t>
            </a:r>
            <a:r>
              <a:rPr lang="en-US" sz="2600" i="1" dirty="0" smtClean="0">
                <a:solidFill>
                  <a:srgbClr val="0000FF"/>
                </a:solidFill>
              </a:rPr>
              <a:t> 7/2017</a:t>
            </a:r>
            <a:endParaRPr lang="en-US" sz="2600" i="1" dirty="0">
              <a:solidFill>
                <a:srgbClr val="0000FF"/>
              </a:solidFill>
            </a:endParaRPr>
          </a:p>
        </p:txBody>
      </p:sp>
    </p:spTree>
    <p:extLst>
      <p:ext uri="{BB962C8B-B14F-4D97-AF65-F5344CB8AC3E}">
        <p14:creationId xmlns:p14="http://schemas.microsoft.com/office/powerpoint/2010/main" val="38570159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a:solidFill>
            <a:srgbClr val="FF0000"/>
          </a:solidFill>
        </p:spPr>
        <p:txBody>
          <a:bodyPr>
            <a:noAutofit/>
          </a:bodyPr>
          <a:lstStyle/>
          <a:p>
            <a:pPr algn="l"/>
            <a:r>
              <a:rPr lang="en-US" sz="3200" b="1" dirty="0" smtClean="0"/>
              <a:t>II.1. </a:t>
            </a:r>
            <a:r>
              <a:rPr lang="en-US" sz="3200" b="1" dirty="0" err="1" smtClean="0"/>
              <a:t>Mục</a:t>
            </a:r>
            <a:r>
              <a:rPr lang="en-US" sz="3200" b="1" dirty="0" smtClean="0"/>
              <a:t> </a:t>
            </a:r>
            <a:r>
              <a:rPr lang="en-US" sz="3200" b="1" dirty="0" err="1" smtClean="0"/>
              <a:t>tiêu</a:t>
            </a:r>
            <a:r>
              <a:rPr lang="en-US" sz="3200" b="1" dirty="0" smtClean="0"/>
              <a:t> </a:t>
            </a:r>
            <a:r>
              <a:rPr lang="en-US" sz="3200" b="1" dirty="0" err="1" smtClean="0"/>
              <a:t>giai</a:t>
            </a:r>
            <a:r>
              <a:rPr lang="en-US" sz="3200" b="1" dirty="0" smtClean="0"/>
              <a:t> </a:t>
            </a:r>
            <a:r>
              <a:rPr lang="en-US" sz="3200" b="1" dirty="0" err="1" smtClean="0"/>
              <a:t>đoạn</a:t>
            </a:r>
            <a:r>
              <a:rPr lang="en-US" sz="3200" b="1" dirty="0" smtClean="0"/>
              <a:t> 2</a:t>
            </a:r>
            <a:endParaRPr lang="en-US" sz="3200" b="1" dirty="0"/>
          </a:p>
        </p:txBody>
      </p:sp>
      <p:sp>
        <p:nvSpPr>
          <p:cNvPr id="3" name="Content Placeholder 2"/>
          <p:cNvSpPr>
            <a:spLocks noGrp="1"/>
          </p:cNvSpPr>
          <p:nvPr>
            <p:ph idx="1"/>
          </p:nvPr>
        </p:nvSpPr>
        <p:spPr>
          <a:xfrm>
            <a:off x="304800" y="990600"/>
            <a:ext cx="8382000" cy="5562600"/>
          </a:xfrm>
        </p:spPr>
        <p:txBody>
          <a:bodyPr>
            <a:noAutofit/>
          </a:bodyPr>
          <a:lstStyle/>
          <a:p>
            <a:r>
              <a:rPr lang="en-US" sz="2400" b="1" dirty="0" err="1" smtClean="0"/>
              <a:t>Mục</a:t>
            </a:r>
            <a:r>
              <a:rPr lang="en-US" sz="2400" b="1" dirty="0" smtClean="0"/>
              <a:t> </a:t>
            </a:r>
            <a:r>
              <a:rPr lang="en-US" sz="2400" b="1" dirty="0" err="1" smtClean="0"/>
              <a:t>tiêu</a:t>
            </a:r>
            <a:r>
              <a:rPr lang="en-US" sz="2400" b="1" dirty="0" smtClean="0"/>
              <a:t> </a:t>
            </a:r>
            <a:r>
              <a:rPr lang="en-US" sz="2400" b="1" dirty="0" err="1" smtClean="0"/>
              <a:t>chung</a:t>
            </a:r>
            <a:endParaRPr lang="en-US" sz="2400" b="1" dirty="0" smtClean="0"/>
          </a:p>
          <a:p>
            <a:pPr marL="0" indent="0" algn="just">
              <a:buNone/>
            </a:pPr>
            <a:r>
              <a:rPr lang="en-US" sz="2400" dirty="0" err="1"/>
              <a:t>Trung</a:t>
            </a:r>
            <a:r>
              <a:rPr lang="en-US" sz="2400" dirty="0"/>
              <a:t> </a:t>
            </a:r>
            <a:r>
              <a:rPr lang="en-US" sz="2400" dirty="0" err="1"/>
              <a:t>tâm</a:t>
            </a:r>
            <a:r>
              <a:rPr lang="en-US" sz="2400" dirty="0"/>
              <a:t> </a:t>
            </a:r>
            <a:r>
              <a:rPr lang="en-US" sz="2400" dirty="0" err="1"/>
              <a:t>Hành</a:t>
            </a:r>
            <a:r>
              <a:rPr lang="en-US" sz="2400" dirty="0"/>
              <a:t> </a:t>
            </a:r>
            <a:r>
              <a:rPr lang="en-US" sz="2400" dirty="0" err="1"/>
              <a:t>chính</a:t>
            </a:r>
            <a:r>
              <a:rPr lang="en-US" sz="2400" dirty="0"/>
              <a:t> </a:t>
            </a:r>
            <a:r>
              <a:rPr lang="en-US" sz="2400" dirty="0" err="1"/>
              <a:t>công</a:t>
            </a:r>
            <a:r>
              <a:rPr lang="en-US" sz="2400" dirty="0"/>
              <a:t> </a:t>
            </a:r>
            <a:r>
              <a:rPr lang="en-US" sz="2400" dirty="0" err="1"/>
              <a:t>là</a:t>
            </a:r>
            <a:r>
              <a:rPr lang="en-US" sz="2400" dirty="0"/>
              <a:t> </a:t>
            </a:r>
            <a:r>
              <a:rPr lang="en-US" sz="2400" dirty="0" err="1"/>
              <a:t>đầu</a:t>
            </a:r>
            <a:r>
              <a:rPr lang="en-US" sz="2400" dirty="0"/>
              <a:t> </a:t>
            </a:r>
            <a:r>
              <a:rPr lang="en-US" sz="2400" dirty="0" err="1"/>
              <a:t>mối</a:t>
            </a:r>
            <a:r>
              <a:rPr lang="en-US" sz="2400" dirty="0"/>
              <a:t> </a:t>
            </a:r>
            <a:r>
              <a:rPr lang="en-US" sz="2400" dirty="0" err="1"/>
              <a:t>độc</a:t>
            </a:r>
            <a:r>
              <a:rPr lang="en-US" sz="2400" dirty="0"/>
              <a:t> </a:t>
            </a:r>
            <a:r>
              <a:rPr lang="en-US" sz="2400" dirty="0" err="1"/>
              <a:t>lập</a:t>
            </a:r>
            <a:r>
              <a:rPr lang="en-US" sz="2400" dirty="0"/>
              <a:t> </a:t>
            </a:r>
            <a:r>
              <a:rPr lang="en-US" sz="2400" dirty="0" err="1"/>
              <a:t>duy</a:t>
            </a:r>
            <a:r>
              <a:rPr lang="en-US" sz="2400" dirty="0"/>
              <a:t> </a:t>
            </a:r>
            <a:r>
              <a:rPr lang="en-US" sz="2400" dirty="0" err="1"/>
              <a:t>nhất</a:t>
            </a:r>
            <a:r>
              <a:rPr lang="en-US" sz="2400" dirty="0"/>
              <a:t> </a:t>
            </a:r>
            <a:r>
              <a:rPr lang="en-US" sz="2400" dirty="0" err="1"/>
              <a:t>tiếp</a:t>
            </a:r>
            <a:r>
              <a:rPr lang="en-US" sz="2400" dirty="0"/>
              <a:t> </a:t>
            </a:r>
            <a:r>
              <a:rPr lang="en-US" sz="2400" dirty="0" err="1"/>
              <a:t>xúc</a:t>
            </a:r>
            <a:r>
              <a:rPr lang="en-US" sz="2400" dirty="0"/>
              <a:t> </a:t>
            </a:r>
            <a:r>
              <a:rPr lang="en-US" sz="2400" dirty="0" err="1"/>
              <a:t>với</a:t>
            </a:r>
            <a:r>
              <a:rPr lang="en-US" sz="2400" dirty="0"/>
              <a:t> </a:t>
            </a:r>
            <a:r>
              <a:rPr lang="en-US" sz="2400" dirty="0" err="1"/>
              <a:t>người</a:t>
            </a:r>
            <a:r>
              <a:rPr lang="en-US" sz="2400" dirty="0"/>
              <a:t> </a:t>
            </a:r>
            <a:r>
              <a:rPr lang="en-US" sz="2400" dirty="0" err="1"/>
              <a:t>dân</a:t>
            </a:r>
            <a:r>
              <a:rPr lang="en-US" sz="2400" dirty="0"/>
              <a:t>, </a:t>
            </a:r>
            <a:r>
              <a:rPr lang="en-US" sz="2400" dirty="0" err="1"/>
              <a:t>tổ</a:t>
            </a:r>
            <a:r>
              <a:rPr lang="en-US" sz="2400" dirty="0"/>
              <a:t> </a:t>
            </a:r>
            <a:r>
              <a:rPr lang="en-US" sz="2400" dirty="0" err="1"/>
              <a:t>chức</a:t>
            </a:r>
            <a:r>
              <a:rPr lang="en-US" sz="2400" dirty="0"/>
              <a:t>, </a:t>
            </a:r>
            <a:r>
              <a:rPr lang="en-US" sz="2400" dirty="0" err="1"/>
              <a:t>doanh</a:t>
            </a:r>
            <a:r>
              <a:rPr lang="en-US" sz="2400" dirty="0"/>
              <a:t> </a:t>
            </a:r>
            <a:r>
              <a:rPr lang="en-US" sz="2400" dirty="0" err="1"/>
              <a:t>nghiệp</a:t>
            </a:r>
            <a:r>
              <a:rPr lang="en-US" sz="2400" dirty="0"/>
              <a:t> </a:t>
            </a:r>
            <a:r>
              <a:rPr lang="en-US" sz="2400" dirty="0" err="1"/>
              <a:t>trong</a:t>
            </a:r>
            <a:r>
              <a:rPr lang="en-US" sz="2400" dirty="0"/>
              <a:t> </a:t>
            </a:r>
            <a:r>
              <a:rPr lang="en-US" sz="2400" dirty="0" err="1"/>
              <a:t>quá</a:t>
            </a:r>
            <a:r>
              <a:rPr lang="en-US" sz="2400" dirty="0"/>
              <a:t> </a:t>
            </a:r>
            <a:r>
              <a:rPr lang="en-US" sz="2400" dirty="0" err="1"/>
              <a:t>trình</a:t>
            </a:r>
            <a:r>
              <a:rPr lang="en-US" sz="2400" dirty="0"/>
              <a:t> </a:t>
            </a:r>
            <a:r>
              <a:rPr lang="en-US" sz="2400" dirty="0" err="1"/>
              <a:t>thực</a:t>
            </a:r>
            <a:r>
              <a:rPr lang="en-US" sz="2400" dirty="0"/>
              <a:t> </a:t>
            </a:r>
            <a:r>
              <a:rPr lang="en-US" sz="2400" dirty="0" err="1"/>
              <a:t>hiện</a:t>
            </a:r>
            <a:r>
              <a:rPr lang="en-US" sz="2400" dirty="0"/>
              <a:t> </a:t>
            </a:r>
            <a:r>
              <a:rPr lang="en-US" sz="2400" dirty="0" err="1"/>
              <a:t>các</a:t>
            </a:r>
            <a:r>
              <a:rPr lang="en-US" sz="2400" dirty="0"/>
              <a:t> TTHC </a:t>
            </a:r>
            <a:r>
              <a:rPr lang="en-US" sz="2400" dirty="0" err="1"/>
              <a:t>thuộc</a:t>
            </a:r>
            <a:r>
              <a:rPr lang="en-US" sz="2400" dirty="0"/>
              <a:t> </a:t>
            </a:r>
            <a:r>
              <a:rPr lang="en-US" sz="2400" dirty="0" err="1"/>
              <a:t>thẩm</a:t>
            </a:r>
            <a:r>
              <a:rPr lang="en-US" sz="2400" dirty="0"/>
              <a:t> </a:t>
            </a:r>
            <a:r>
              <a:rPr lang="en-US" sz="2400" dirty="0" err="1"/>
              <a:t>quyền</a:t>
            </a:r>
            <a:r>
              <a:rPr lang="en-US" sz="2400" dirty="0"/>
              <a:t> UBND </a:t>
            </a:r>
            <a:r>
              <a:rPr lang="en-US" sz="2400" dirty="0" err="1"/>
              <a:t>tỉnh</a:t>
            </a:r>
            <a:r>
              <a:rPr lang="en-US" sz="2400" dirty="0"/>
              <a:t>, </a:t>
            </a:r>
            <a:r>
              <a:rPr lang="en-US" sz="2400" dirty="0" err="1"/>
              <a:t>Chủ</a:t>
            </a:r>
            <a:r>
              <a:rPr lang="en-US" sz="2400" dirty="0"/>
              <a:t> </a:t>
            </a:r>
            <a:r>
              <a:rPr lang="en-US" sz="2400" dirty="0" err="1"/>
              <a:t>tịch</a:t>
            </a:r>
            <a:r>
              <a:rPr lang="en-US" sz="2400" dirty="0"/>
              <a:t> UBND </a:t>
            </a:r>
            <a:r>
              <a:rPr lang="en-US" sz="2400" dirty="0" err="1"/>
              <a:t>tỉnh</a:t>
            </a:r>
            <a:r>
              <a:rPr lang="en-US" sz="2400" dirty="0"/>
              <a:t> </a:t>
            </a:r>
            <a:r>
              <a:rPr lang="en-US" sz="2400" dirty="0" err="1"/>
              <a:t>và</a:t>
            </a:r>
            <a:r>
              <a:rPr lang="en-US" sz="2400" dirty="0"/>
              <a:t> </a:t>
            </a:r>
            <a:r>
              <a:rPr lang="en-US" sz="2400" dirty="0" err="1"/>
              <a:t>các</a:t>
            </a:r>
            <a:r>
              <a:rPr lang="en-US" sz="2400" dirty="0"/>
              <a:t> </a:t>
            </a:r>
            <a:r>
              <a:rPr lang="en-US" sz="2400" dirty="0" err="1"/>
              <a:t>cơ</a:t>
            </a:r>
            <a:r>
              <a:rPr lang="en-US" sz="2400" dirty="0"/>
              <a:t> </a:t>
            </a:r>
            <a:r>
              <a:rPr lang="en-US" sz="2400" dirty="0" err="1"/>
              <a:t>quan</a:t>
            </a:r>
            <a:r>
              <a:rPr lang="en-US" sz="2400" dirty="0"/>
              <a:t>, </a:t>
            </a:r>
            <a:r>
              <a:rPr lang="en-US" sz="2400" dirty="0" err="1"/>
              <a:t>đơn</a:t>
            </a:r>
            <a:r>
              <a:rPr lang="en-US" sz="2400" dirty="0"/>
              <a:t> </a:t>
            </a:r>
            <a:r>
              <a:rPr lang="en-US" sz="2400" dirty="0" err="1"/>
              <a:t>vị</a:t>
            </a:r>
            <a:r>
              <a:rPr lang="en-US" sz="2400" dirty="0"/>
              <a:t> </a:t>
            </a:r>
            <a:r>
              <a:rPr lang="en-US" sz="2400" dirty="0" err="1"/>
              <a:t>thuộc</a:t>
            </a:r>
            <a:r>
              <a:rPr lang="en-US" sz="2400" dirty="0"/>
              <a:t> UBND </a:t>
            </a:r>
            <a:r>
              <a:rPr lang="en-US" sz="2400" dirty="0" err="1"/>
              <a:t>tỉnh</a:t>
            </a:r>
            <a:r>
              <a:rPr lang="en-US" sz="2400" dirty="0"/>
              <a:t> </a:t>
            </a:r>
            <a:r>
              <a:rPr lang="en-US" sz="2400" dirty="0" err="1"/>
              <a:t>nhằm</a:t>
            </a:r>
            <a:r>
              <a:rPr lang="en-US" sz="2400" dirty="0"/>
              <a:t> </a:t>
            </a:r>
            <a:r>
              <a:rPr lang="en-US" sz="2400" dirty="0" err="1"/>
              <a:t>nâng</a:t>
            </a:r>
            <a:r>
              <a:rPr lang="en-US" sz="2400" dirty="0"/>
              <a:t> </a:t>
            </a:r>
            <a:r>
              <a:rPr lang="en-US" sz="2400" dirty="0" err="1"/>
              <a:t>cao</a:t>
            </a:r>
            <a:r>
              <a:rPr lang="en-US" sz="2400" dirty="0"/>
              <a:t> </a:t>
            </a:r>
            <a:r>
              <a:rPr lang="en-US" sz="2400" dirty="0" err="1"/>
              <a:t>chất</a:t>
            </a:r>
            <a:r>
              <a:rPr lang="en-US" sz="2400" dirty="0"/>
              <a:t> </a:t>
            </a:r>
            <a:r>
              <a:rPr lang="en-US" sz="2400" dirty="0" err="1"/>
              <a:t>lượng</a:t>
            </a:r>
            <a:r>
              <a:rPr lang="en-US" sz="2400" dirty="0"/>
              <a:t> </a:t>
            </a:r>
            <a:r>
              <a:rPr lang="en-US" sz="2400" dirty="0" err="1"/>
              <a:t>dịch</a:t>
            </a:r>
            <a:r>
              <a:rPr lang="en-US" sz="2400" dirty="0"/>
              <a:t> </a:t>
            </a:r>
            <a:r>
              <a:rPr lang="en-US" sz="2400" dirty="0" err="1"/>
              <a:t>vụ</a:t>
            </a:r>
            <a:r>
              <a:rPr lang="en-US" sz="2400" dirty="0"/>
              <a:t> </a:t>
            </a:r>
            <a:r>
              <a:rPr lang="en-US" sz="2400" dirty="0" err="1"/>
              <a:t>hành</a:t>
            </a:r>
            <a:r>
              <a:rPr lang="en-US" sz="2400" dirty="0"/>
              <a:t> </a:t>
            </a:r>
            <a:r>
              <a:rPr lang="en-US" sz="2400" dirty="0" err="1"/>
              <a:t>chính</a:t>
            </a:r>
            <a:r>
              <a:rPr lang="en-US" sz="2400" dirty="0"/>
              <a:t> </a:t>
            </a:r>
            <a:r>
              <a:rPr lang="en-US" sz="2400" dirty="0" err="1"/>
              <a:t>công</a:t>
            </a:r>
            <a:r>
              <a:rPr lang="en-US" sz="2400" dirty="0"/>
              <a:t> </a:t>
            </a:r>
            <a:r>
              <a:rPr lang="en-US" sz="2400" dirty="0" err="1"/>
              <a:t>gắn</a:t>
            </a:r>
            <a:r>
              <a:rPr lang="en-US" sz="2400" dirty="0"/>
              <a:t> </a:t>
            </a:r>
            <a:r>
              <a:rPr lang="en-US" sz="2400" dirty="0" err="1"/>
              <a:t>liền</a:t>
            </a:r>
            <a:r>
              <a:rPr lang="en-US" sz="2400" dirty="0"/>
              <a:t> </a:t>
            </a:r>
            <a:r>
              <a:rPr lang="en-US" sz="2400" dirty="0" err="1"/>
              <a:t>với</a:t>
            </a:r>
            <a:r>
              <a:rPr lang="en-US" sz="2400" dirty="0"/>
              <a:t> </a:t>
            </a:r>
            <a:r>
              <a:rPr lang="en-US" sz="2400" dirty="0" err="1"/>
              <a:t>việc</a:t>
            </a:r>
            <a:r>
              <a:rPr lang="en-US" sz="2400" dirty="0"/>
              <a:t> </a:t>
            </a:r>
            <a:r>
              <a:rPr lang="en-US" sz="2400" dirty="0" err="1"/>
              <a:t>hiện</a:t>
            </a:r>
            <a:r>
              <a:rPr lang="en-US" sz="2400" dirty="0"/>
              <a:t> </a:t>
            </a:r>
            <a:r>
              <a:rPr lang="en-US" sz="2400" dirty="0" err="1"/>
              <a:t>đại</a:t>
            </a:r>
            <a:r>
              <a:rPr lang="en-US" sz="2400" dirty="0"/>
              <a:t> </a:t>
            </a:r>
            <a:r>
              <a:rPr lang="en-US" sz="2400" dirty="0" err="1"/>
              <a:t>hóa</a:t>
            </a:r>
            <a:r>
              <a:rPr lang="en-US" sz="2400" dirty="0"/>
              <a:t> </a:t>
            </a:r>
            <a:r>
              <a:rPr lang="en-US" sz="2400" dirty="0" err="1"/>
              <a:t>phương</a:t>
            </a:r>
            <a:r>
              <a:rPr lang="en-US" sz="2400" dirty="0"/>
              <a:t> </a:t>
            </a:r>
            <a:r>
              <a:rPr lang="en-US" sz="2400" dirty="0" err="1"/>
              <a:t>thức</a:t>
            </a:r>
            <a:r>
              <a:rPr lang="en-US" sz="2400" dirty="0"/>
              <a:t> </a:t>
            </a:r>
            <a:r>
              <a:rPr lang="en-US" sz="2400" dirty="0" err="1"/>
              <a:t>làm</a:t>
            </a:r>
            <a:r>
              <a:rPr lang="en-US" sz="2400" dirty="0"/>
              <a:t> </a:t>
            </a:r>
            <a:r>
              <a:rPr lang="en-US" sz="2400" dirty="0" err="1"/>
              <a:t>việc</a:t>
            </a:r>
            <a:r>
              <a:rPr lang="en-US" sz="2400" dirty="0"/>
              <a:t>, </a:t>
            </a:r>
            <a:r>
              <a:rPr lang="en-US" sz="2400" dirty="0" err="1"/>
              <a:t>chuyên</a:t>
            </a:r>
            <a:r>
              <a:rPr lang="en-US" sz="2400" dirty="0"/>
              <a:t> </a:t>
            </a:r>
            <a:r>
              <a:rPr lang="en-US" sz="2400" dirty="0" err="1"/>
              <a:t>trách</a:t>
            </a:r>
            <a:r>
              <a:rPr lang="en-US" sz="2400" dirty="0"/>
              <a:t>, </a:t>
            </a:r>
            <a:r>
              <a:rPr lang="en-US" sz="2400" dirty="0" err="1"/>
              <a:t>chuyên</a:t>
            </a:r>
            <a:r>
              <a:rPr lang="en-US" sz="2400" dirty="0"/>
              <a:t> </a:t>
            </a:r>
            <a:r>
              <a:rPr lang="en-US" sz="2400" dirty="0" err="1"/>
              <a:t>nghiệp</a:t>
            </a:r>
            <a:r>
              <a:rPr lang="en-US" sz="2400" dirty="0"/>
              <a:t>, </a:t>
            </a:r>
            <a:r>
              <a:rPr lang="en-US" sz="2400" dirty="0" err="1"/>
              <a:t>đồng</a:t>
            </a:r>
            <a:r>
              <a:rPr lang="en-US" sz="2400" dirty="0"/>
              <a:t> </a:t>
            </a:r>
            <a:r>
              <a:rPr lang="en-US" sz="2400" dirty="0" err="1"/>
              <a:t>bộ</a:t>
            </a:r>
            <a:r>
              <a:rPr lang="en-US" sz="2400" dirty="0"/>
              <a:t> </a:t>
            </a:r>
            <a:r>
              <a:rPr lang="en-US" sz="2400" dirty="0" err="1"/>
              <a:t>việc</a:t>
            </a:r>
            <a:r>
              <a:rPr lang="en-US" sz="2400" dirty="0"/>
              <a:t> </a:t>
            </a:r>
            <a:r>
              <a:rPr lang="en-US" sz="2400" dirty="0" err="1"/>
              <a:t>áp</a:t>
            </a:r>
            <a:r>
              <a:rPr lang="en-US" sz="2400" dirty="0"/>
              <a:t> </a:t>
            </a:r>
            <a:r>
              <a:rPr lang="en-US" sz="2400" dirty="0" err="1"/>
              <a:t>dụng</a:t>
            </a:r>
            <a:r>
              <a:rPr lang="en-US" sz="2400" dirty="0"/>
              <a:t> </a:t>
            </a:r>
            <a:r>
              <a:rPr lang="en-US" sz="2400" dirty="0" err="1"/>
              <a:t>dịch</a:t>
            </a:r>
            <a:r>
              <a:rPr lang="en-US" sz="2400" dirty="0"/>
              <a:t> </a:t>
            </a:r>
            <a:r>
              <a:rPr lang="en-US" sz="2400" dirty="0" err="1"/>
              <a:t>vụ</a:t>
            </a:r>
            <a:r>
              <a:rPr lang="en-US" sz="2400" dirty="0"/>
              <a:t> </a:t>
            </a:r>
            <a:r>
              <a:rPr lang="en-US" sz="2400" dirty="0" err="1"/>
              <a:t>công</a:t>
            </a:r>
            <a:r>
              <a:rPr lang="en-US" sz="2400" dirty="0"/>
              <a:t> </a:t>
            </a:r>
            <a:r>
              <a:rPr lang="en-US" sz="2400" dirty="0" err="1"/>
              <a:t>trực</a:t>
            </a:r>
            <a:r>
              <a:rPr lang="en-US" sz="2400" dirty="0"/>
              <a:t> </a:t>
            </a:r>
            <a:r>
              <a:rPr lang="en-US" sz="2400" dirty="0" err="1"/>
              <a:t>tuyến</a:t>
            </a:r>
            <a:r>
              <a:rPr lang="en-US" sz="2400" dirty="0"/>
              <a:t>; </a:t>
            </a:r>
            <a:r>
              <a:rPr lang="en-US" sz="2400" dirty="0" err="1"/>
              <a:t>lấy</a:t>
            </a:r>
            <a:r>
              <a:rPr lang="en-US" sz="2400" dirty="0"/>
              <a:t> </a:t>
            </a:r>
            <a:r>
              <a:rPr lang="en-US" sz="2400" dirty="0" err="1"/>
              <a:t>người</a:t>
            </a:r>
            <a:r>
              <a:rPr lang="en-US" sz="2400" dirty="0"/>
              <a:t> </a:t>
            </a:r>
            <a:r>
              <a:rPr lang="en-US" sz="2400" dirty="0" err="1"/>
              <a:t>dân</a:t>
            </a:r>
            <a:r>
              <a:rPr lang="en-US" sz="2400" dirty="0"/>
              <a:t>, </a:t>
            </a:r>
            <a:r>
              <a:rPr lang="en-US" sz="2400" dirty="0" err="1"/>
              <a:t>tổ</a:t>
            </a:r>
            <a:r>
              <a:rPr lang="en-US" sz="2400" dirty="0"/>
              <a:t> </a:t>
            </a:r>
            <a:r>
              <a:rPr lang="en-US" sz="2400" dirty="0" err="1"/>
              <a:t>chức</a:t>
            </a:r>
            <a:r>
              <a:rPr lang="en-US" sz="2400" dirty="0"/>
              <a:t>, </a:t>
            </a:r>
            <a:r>
              <a:rPr lang="en-US" sz="2400" dirty="0" err="1"/>
              <a:t>doanh</a:t>
            </a:r>
            <a:r>
              <a:rPr lang="en-US" sz="2400" dirty="0"/>
              <a:t> </a:t>
            </a:r>
            <a:r>
              <a:rPr lang="en-US" sz="2400" dirty="0" err="1"/>
              <a:t>nghiệp</a:t>
            </a:r>
            <a:r>
              <a:rPr lang="en-US" sz="2400" dirty="0"/>
              <a:t> </a:t>
            </a:r>
            <a:r>
              <a:rPr lang="en-US" sz="2400" dirty="0" err="1"/>
              <a:t>làm</a:t>
            </a:r>
            <a:r>
              <a:rPr lang="en-US" sz="2400" dirty="0"/>
              <a:t> </a:t>
            </a:r>
            <a:r>
              <a:rPr lang="en-US" sz="2400" dirty="0" err="1"/>
              <a:t>trung</a:t>
            </a:r>
            <a:r>
              <a:rPr lang="en-US" sz="2400" dirty="0"/>
              <a:t> </a:t>
            </a:r>
            <a:r>
              <a:rPr lang="en-US" sz="2400" dirty="0" err="1"/>
              <a:t>tâm</a:t>
            </a:r>
            <a:r>
              <a:rPr lang="en-US" sz="2400" dirty="0"/>
              <a:t>; </a:t>
            </a:r>
            <a:r>
              <a:rPr lang="en-US" sz="2400" dirty="0" err="1"/>
              <a:t>mọi</a:t>
            </a:r>
            <a:r>
              <a:rPr lang="en-US" sz="2400" dirty="0"/>
              <a:t> </a:t>
            </a:r>
            <a:r>
              <a:rPr lang="en-US" sz="2400" dirty="0" err="1"/>
              <a:t>thông</a:t>
            </a:r>
            <a:r>
              <a:rPr lang="en-US" sz="2400" dirty="0"/>
              <a:t> tin, </a:t>
            </a:r>
            <a:r>
              <a:rPr lang="en-US" sz="2400" dirty="0" err="1"/>
              <a:t>dịch</a:t>
            </a:r>
            <a:r>
              <a:rPr lang="en-US" sz="2400" dirty="0"/>
              <a:t> </a:t>
            </a:r>
            <a:r>
              <a:rPr lang="en-US" sz="2400" dirty="0" err="1"/>
              <a:t>vụ</a:t>
            </a:r>
            <a:r>
              <a:rPr lang="en-US" sz="2400" dirty="0"/>
              <a:t> </a:t>
            </a:r>
            <a:r>
              <a:rPr lang="en-US" sz="2400" dirty="0" err="1"/>
              <a:t>về</a:t>
            </a:r>
            <a:r>
              <a:rPr lang="en-US" sz="2400" dirty="0"/>
              <a:t> TTHC </a:t>
            </a:r>
            <a:r>
              <a:rPr lang="en-US" sz="2400" dirty="0" err="1"/>
              <a:t>được</a:t>
            </a:r>
            <a:r>
              <a:rPr lang="en-US" sz="2400" dirty="0"/>
              <a:t> </a:t>
            </a:r>
            <a:r>
              <a:rPr lang="en-US" sz="2400" dirty="0" err="1"/>
              <a:t>công</a:t>
            </a:r>
            <a:r>
              <a:rPr lang="en-US" sz="2400" dirty="0"/>
              <a:t> </a:t>
            </a:r>
            <a:r>
              <a:rPr lang="en-US" sz="2400" dirty="0" err="1"/>
              <a:t>khai</a:t>
            </a:r>
            <a:r>
              <a:rPr lang="en-US" sz="2400" dirty="0"/>
              <a:t>, minh </a:t>
            </a:r>
            <a:r>
              <a:rPr lang="en-US" sz="2400" dirty="0" err="1"/>
              <a:t>bạch</a:t>
            </a:r>
            <a:r>
              <a:rPr lang="en-US" sz="2400" dirty="0"/>
              <a:t>, </a:t>
            </a:r>
            <a:r>
              <a:rPr lang="en-US" sz="2400" dirty="0" err="1"/>
              <a:t>hồ</a:t>
            </a:r>
            <a:r>
              <a:rPr lang="en-US" sz="2400" dirty="0"/>
              <a:t> </a:t>
            </a:r>
            <a:r>
              <a:rPr lang="en-US" sz="2400" dirty="0" err="1"/>
              <a:t>sơ</a:t>
            </a:r>
            <a:r>
              <a:rPr lang="en-US" sz="2400" dirty="0"/>
              <a:t> TTHC </a:t>
            </a:r>
            <a:r>
              <a:rPr lang="en-US" sz="2400" dirty="0" err="1"/>
              <a:t>được</a:t>
            </a:r>
            <a:r>
              <a:rPr lang="en-US" sz="2400" dirty="0"/>
              <a:t> </a:t>
            </a:r>
            <a:r>
              <a:rPr lang="en-US" sz="2400" dirty="0" err="1"/>
              <a:t>giải</a:t>
            </a:r>
            <a:r>
              <a:rPr lang="en-US" sz="2400" dirty="0"/>
              <a:t> </a:t>
            </a:r>
            <a:r>
              <a:rPr lang="en-US" sz="2400" dirty="0" err="1"/>
              <a:t>quyết</a:t>
            </a:r>
            <a:r>
              <a:rPr lang="en-US" sz="2400" dirty="0"/>
              <a:t> </a:t>
            </a:r>
            <a:r>
              <a:rPr lang="en-US" sz="2400" dirty="0" err="1"/>
              <a:t>nhanh</a:t>
            </a:r>
            <a:r>
              <a:rPr lang="en-US" sz="2400" dirty="0"/>
              <a:t> </a:t>
            </a:r>
            <a:r>
              <a:rPr lang="en-US" sz="2400" dirty="0" err="1"/>
              <a:t>chóng</a:t>
            </a:r>
            <a:r>
              <a:rPr lang="en-US" sz="2400" dirty="0"/>
              <a:t>, </a:t>
            </a:r>
            <a:r>
              <a:rPr lang="en-US" sz="2400" dirty="0" err="1"/>
              <a:t>thuận</a:t>
            </a:r>
            <a:r>
              <a:rPr lang="en-US" sz="2400" dirty="0"/>
              <a:t> </a:t>
            </a:r>
            <a:r>
              <a:rPr lang="en-US" sz="2400" dirty="0" err="1"/>
              <a:t>tiện</a:t>
            </a:r>
            <a:r>
              <a:rPr lang="en-US" sz="2400" dirty="0"/>
              <a:t>, </a:t>
            </a:r>
            <a:r>
              <a:rPr lang="en-US" sz="2400" dirty="0" err="1"/>
              <a:t>không</a:t>
            </a:r>
            <a:r>
              <a:rPr lang="en-US" sz="2400" dirty="0"/>
              <a:t> </a:t>
            </a:r>
            <a:r>
              <a:rPr lang="en-US" sz="2400" dirty="0" err="1"/>
              <a:t>gây</a:t>
            </a:r>
            <a:r>
              <a:rPr lang="en-US" sz="2400" dirty="0"/>
              <a:t> </a:t>
            </a:r>
            <a:r>
              <a:rPr lang="en-US" sz="2400" dirty="0" err="1"/>
              <a:t>phiền</a:t>
            </a:r>
            <a:r>
              <a:rPr lang="en-US" sz="2400" dirty="0"/>
              <a:t> </a:t>
            </a:r>
            <a:r>
              <a:rPr lang="en-US" sz="2400" dirty="0" err="1"/>
              <a:t>hà</a:t>
            </a:r>
            <a:r>
              <a:rPr lang="en-US" sz="2400" dirty="0"/>
              <a:t>, </a:t>
            </a:r>
            <a:r>
              <a:rPr lang="en-US" sz="2400" dirty="0" err="1"/>
              <a:t>nhũng</a:t>
            </a:r>
            <a:r>
              <a:rPr lang="en-US" sz="2400" dirty="0"/>
              <a:t> </a:t>
            </a:r>
            <a:r>
              <a:rPr lang="en-US" sz="2400" dirty="0" err="1"/>
              <a:t>nhiễu</a:t>
            </a:r>
            <a:r>
              <a:rPr lang="en-US" sz="2400" dirty="0"/>
              <a:t>; </a:t>
            </a:r>
            <a:r>
              <a:rPr lang="en-US" sz="2400" dirty="0" err="1"/>
              <a:t>tạo</a:t>
            </a:r>
            <a:r>
              <a:rPr lang="en-US" sz="2400" dirty="0"/>
              <a:t> </a:t>
            </a:r>
            <a:r>
              <a:rPr lang="en-US" sz="2400" dirty="0" err="1"/>
              <a:t>điều</a:t>
            </a:r>
            <a:r>
              <a:rPr lang="en-US" sz="2400" dirty="0"/>
              <a:t> </a:t>
            </a:r>
            <a:r>
              <a:rPr lang="en-US" sz="2400" dirty="0" err="1"/>
              <a:t>kiện</a:t>
            </a:r>
            <a:r>
              <a:rPr lang="en-US" sz="2400" dirty="0"/>
              <a:t> </a:t>
            </a:r>
            <a:r>
              <a:rPr lang="en-US" sz="2400" dirty="0" err="1"/>
              <a:t>thuận</a:t>
            </a:r>
            <a:r>
              <a:rPr lang="en-US" sz="2400" dirty="0"/>
              <a:t> </a:t>
            </a:r>
            <a:r>
              <a:rPr lang="en-US" sz="2400" dirty="0" err="1"/>
              <a:t>lợi</a:t>
            </a:r>
            <a:r>
              <a:rPr lang="en-US" sz="2400" dirty="0"/>
              <a:t> </a:t>
            </a:r>
            <a:r>
              <a:rPr lang="en-US" sz="2400" dirty="0" err="1"/>
              <a:t>để</a:t>
            </a:r>
            <a:r>
              <a:rPr lang="en-US" sz="2400" dirty="0"/>
              <a:t> </a:t>
            </a:r>
            <a:r>
              <a:rPr lang="en-US" sz="2400" dirty="0" err="1"/>
              <a:t>tổ</a:t>
            </a:r>
            <a:r>
              <a:rPr lang="en-US" sz="2400" dirty="0"/>
              <a:t> </a:t>
            </a:r>
            <a:r>
              <a:rPr lang="en-US" sz="2400" dirty="0" err="1"/>
              <a:t>chức</a:t>
            </a:r>
            <a:r>
              <a:rPr lang="en-US" sz="2400" dirty="0"/>
              <a:t>, </a:t>
            </a:r>
            <a:r>
              <a:rPr lang="en-US" sz="2400" dirty="0" err="1"/>
              <a:t>cá</a:t>
            </a:r>
            <a:r>
              <a:rPr lang="en-US" sz="2400" dirty="0"/>
              <a:t> </a:t>
            </a:r>
            <a:r>
              <a:rPr lang="en-US" sz="2400" dirty="0" err="1"/>
              <a:t>nhân</a:t>
            </a:r>
            <a:r>
              <a:rPr lang="en-US" sz="2400" dirty="0"/>
              <a:t> </a:t>
            </a:r>
            <a:r>
              <a:rPr lang="en-US" sz="2400" dirty="0" err="1"/>
              <a:t>tra</a:t>
            </a:r>
            <a:r>
              <a:rPr lang="en-US" sz="2400" dirty="0"/>
              <a:t> </a:t>
            </a:r>
            <a:r>
              <a:rPr lang="en-US" sz="2400" dirty="0" err="1"/>
              <a:t>cứu</a:t>
            </a:r>
            <a:r>
              <a:rPr lang="en-US" sz="2400" dirty="0"/>
              <a:t> </a:t>
            </a:r>
            <a:r>
              <a:rPr lang="en-US" sz="2400" dirty="0" err="1"/>
              <a:t>thông</a:t>
            </a:r>
            <a:r>
              <a:rPr lang="en-US" sz="2400" dirty="0"/>
              <a:t> tin, </a:t>
            </a:r>
            <a:r>
              <a:rPr lang="en-US" sz="2400" dirty="0" err="1" smtClean="0"/>
              <a:t>tham</a:t>
            </a:r>
            <a:r>
              <a:rPr lang="en-US" sz="2400" dirty="0" smtClean="0"/>
              <a:t> </a:t>
            </a:r>
            <a:r>
              <a:rPr lang="en-US" sz="2400" dirty="0" err="1" smtClean="0"/>
              <a:t>gia</a:t>
            </a:r>
            <a:r>
              <a:rPr lang="en-US" sz="2400" dirty="0" smtClean="0"/>
              <a:t> </a:t>
            </a:r>
            <a:r>
              <a:rPr lang="en-US" sz="2400" dirty="0" err="1" smtClean="0"/>
              <a:t>giám</a:t>
            </a:r>
            <a:r>
              <a:rPr lang="en-US" sz="2400" dirty="0" smtClean="0"/>
              <a:t> </a:t>
            </a:r>
            <a:r>
              <a:rPr lang="en-US" sz="2400" dirty="0" err="1" smtClean="0"/>
              <a:t>sát</a:t>
            </a:r>
            <a:r>
              <a:rPr lang="en-US" sz="2400" dirty="0" smtClean="0"/>
              <a:t> </a:t>
            </a:r>
            <a:r>
              <a:rPr lang="en-US" sz="2400" dirty="0" err="1" smtClean="0"/>
              <a:t>quá</a:t>
            </a:r>
            <a:r>
              <a:rPr lang="en-US" sz="2400" dirty="0" smtClean="0"/>
              <a:t> </a:t>
            </a:r>
            <a:r>
              <a:rPr lang="en-US" sz="2400" dirty="0" err="1" smtClean="0"/>
              <a:t>trình</a:t>
            </a:r>
            <a:r>
              <a:rPr lang="en-US" sz="2400" dirty="0" smtClean="0"/>
              <a:t> </a:t>
            </a:r>
            <a:r>
              <a:rPr lang="en-US" sz="2400" dirty="0" err="1" smtClean="0"/>
              <a:t>giải</a:t>
            </a:r>
            <a:r>
              <a:rPr lang="en-US" sz="2400" dirty="0" smtClean="0"/>
              <a:t> </a:t>
            </a:r>
            <a:r>
              <a:rPr lang="en-US" sz="2400" dirty="0" err="1"/>
              <a:t>quyết</a:t>
            </a:r>
            <a:r>
              <a:rPr lang="en-US" sz="2400" dirty="0"/>
              <a:t> </a:t>
            </a:r>
            <a:r>
              <a:rPr lang="en-US" sz="2400" dirty="0" err="1"/>
              <a:t>hồ</a:t>
            </a:r>
            <a:r>
              <a:rPr lang="en-US" sz="2400" dirty="0"/>
              <a:t> </a:t>
            </a:r>
            <a:r>
              <a:rPr lang="en-US" sz="2400" dirty="0" err="1"/>
              <a:t>sơ</a:t>
            </a:r>
            <a:r>
              <a:rPr lang="en-US" sz="2400" dirty="0"/>
              <a:t> TTHC; </a:t>
            </a:r>
            <a:r>
              <a:rPr lang="en-US" sz="2400" dirty="0" err="1" smtClean="0"/>
              <a:t>nâng</a:t>
            </a:r>
            <a:r>
              <a:rPr lang="en-US" sz="2400" dirty="0" smtClean="0"/>
              <a:t> </a:t>
            </a:r>
            <a:r>
              <a:rPr lang="en-US" sz="2400" dirty="0" err="1"/>
              <a:t>mức</a:t>
            </a:r>
            <a:r>
              <a:rPr lang="en-US" sz="2400" dirty="0"/>
              <a:t> </a:t>
            </a:r>
            <a:r>
              <a:rPr lang="en-US" sz="2400" dirty="0" err="1"/>
              <a:t>độ</a:t>
            </a:r>
            <a:r>
              <a:rPr lang="en-US" sz="2400" dirty="0"/>
              <a:t> </a:t>
            </a:r>
            <a:r>
              <a:rPr lang="en-US" sz="2400" dirty="0" err="1"/>
              <a:t>hài</a:t>
            </a:r>
            <a:r>
              <a:rPr lang="en-US" sz="2400" dirty="0"/>
              <a:t> </a:t>
            </a:r>
            <a:r>
              <a:rPr lang="en-US" sz="2400" dirty="0" err="1"/>
              <a:t>lòng</a:t>
            </a:r>
            <a:r>
              <a:rPr lang="en-US" sz="2400" dirty="0"/>
              <a:t> </a:t>
            </a:r>
            <a:r>
              <a:rPr lang="en-US" sz="2400" dirty="0" err="1" smtClean="0"/>
              <a:t>của</a:t>
            </a:r>
            <a:r>
              <a:rPr lang="en-US" sz="2400" dirty="0" smtClean="0"/>
              <a:t> </a:t>
            </a:r>
            <a:r>
              <a:rPr lang="en-US" sz="2400" dirty="0" err="1" smtClean="0"/>
              <a:t>người</a:t>
            </a:r>
            <a:r>
              <a:rPr lang="en-US" sz="2400" dirty="0" smtClean="0"/>
              <a:t> </a:t>
            </a:r>
            <a:r>
              <a:rPr lang="en-US" sz="2400" dirty="0" err="1" smtClean="0"/>
              <a:t>dân</a:t>
            </a:r>
            <a:r>
              <a:rPr lang="en-US" sz="2400" dirty="0" smtClean="0"/>
              <a:t>, </a:t>
            </a:r>
            <a:r>
              <a:rPr lang="en-US" sz="2400" dirty="0" err="1" smtClean="0"/>
              <a:t>doanh</a:t>
            </a:r>
            <a:r>
              <a:rPr lang="en-US" sz="2400" dirty="0" smtClean="0"/>
              <a:t> </a:t>
            </a:r>
            <a:r>
              <a:rPr lang="en-US" sz="2400" dirty="0" err="1" smtClean="0"/>
              <a:t>nghiệp</a:t>
            </a:r>
            <a:r>
              <a:rPr lang="en-US" sz="2400" dirty="0" smtClean="0"/>
              <a:t>. </a:t>
            </a:r>
            <a:endParaRPr lang="en-US" sz="2400" dirty="0"/>
          </a:p>
        </p:txBody>
      </p:sp>
    </p:spTree>
    <p:extLst>
      <p:ext uri="{BB962C8B-B14F-4D97-AF65-F5344CB8AC3E}">
        <p14:creationId xmlns:p14="http://schemas.microsoft.com/office/powerpoint/2010/main" val="34881026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8438"/>
            <a:ext cx="8229600" cy="487362"/>
          </a:xfrm>
          <a:solidFill>
            <a:srgbClr val="FF0000"/>
          </a:solidFill>
        </p:spPr>
        <p:txBody>
          <a:bodyPr>
            <a:normAutofit fontScale="90000"/>
          </a:bodyPr>
          <a:lstStyle/>
          <a:p>
            <a:pPr algn="l"/>
            <a:r>
              <a:rPr lang="en-US" sz="3200" dirty="0" smtClean="0"/>
              <a:t>II. 2 </a:t>
            </a:r>
            <a:r>
              <a:rPr lang="en-US" sz="3200" dirty="0" err="1" smtClean="0"/>
              <a:t>Mục</a:t>
            </a:r>
            <a:r>
              <a:rPr lang="en-US" sz="3200" dirty="0" smtClean="0"/>
              <a:t> </a:t>
            </a:r>
            <a:r>
              <a:rPr lang="en-US" sz="3200" dirty="0" err="1" smtClean="0"/>
              <a:t>tiêu</a:t>
            </a:r>
            <a:r>
              <a:rPr lang="en-US" sz="3200" dirty="0" smtClean="0"/>
              <a:t> </a:t>
            </a:r>
            <a:r>
              <a:rPr lang="en-US" sz="3200" dirty="0" err="1" smtClean="0"/>
              <a:t>cụ</a:t>
            </a:r>
            <a:r>
              <a:rPr lang="en-US" sz="3200" dirty="0" smtClean="0"/>
              <a:t> </a:t>
            </a:r>
            <a:r>
              <a:rPr lang="en-US" sz="3200" dirty="0" err="1" smtClean="0"/>
              <a:t>thể</a:t>
            </a:r>
            <a:endParaRPr lang="en-US" sz="3200" dirty="0"/>
          </a:p>
        </p:txBody>
      </p:sp>
      <p:sp>
        <p:nvSpPr>
          <p:cNvPr id="3" name="Content Placeholder 2"/>
          <p:cNvSpPr>
            <a:spLocks noGrp="1"/>
          </p:cNvSpPr>
          <p:nvPr>
            <p:ph idx="1"/>
          </p:nvPr>
        </p:nvSpPr>
        <p:spPr>
          <a:xfrm>
            <a:off x="152400" y="1066800"/>
            <a:ext cx="8763000" cy="5562600"/>
          </a:xfrm>
        </p:spPr>
        <p:txBody>
          <a:bodyPr>
            <a:noAutofit/>
          </a:bodyPr>
          <a:lstStyle/>
          <a:p>
            <a:pPr algn="just"/>
            <a:r>
              <a:rPr lang="en-US" sz="2400" dirty="0" err="1" smtClean="0"/>
              <a:t>Tiếp</a:t>
            </a:r>
            <a:r>
              <a:rPr lang="en-US" sz="2400" dirty="0" smtClean="0"/>
              <a:t> </a:t>
            </a:r>
            <a:r>
              <a:rPr lang="en-US" sz="2400" dirty="0" err="1"/>
              <a:t>nhận</a:t>
            </a:r>
            <a:r>
              <a:rPr lang="en-US" sz="2400" dirty="0"/>
              <a:t> </a:t>
            </a:r>
            <a:r>
              <a:rPr lang="en-US" sz="2400" dirty="0" err="1"/>
              <a:t>và</a:t>
            </a:r>
            <a:r>
              <a:rPr lang="en-US" sz="2400" dirty="0"/>
              <a:t> </a:t>
            </a:r>
            <a:r>
              <a:rPr lang="en-US" sz="2400" dirty="0" err="1"/>
              <a:t>trả</a:t>
            </a:r>
            <a:r>
              <a:rPr lang="en-US" sz="2400" dirty="0"/>
              <a:t> </a:t>
            </a:r>
            <a:r>
              <a:rPr lang="en-US" sz="2400" dirty="0" err="1"/>
              <a:t>kết</a:t>
            </a:r>
            <a:r>
              <a:rPr lang="en-US" sz="2400" dirty="0"/>
              <a:t> </a:t>
            </a:r>
            <a:r>
              <a:rPr lang="en-US" sz="2400" dirty="0" err="1"/>
              <a:t>quả</a:t>
            </a:r>
            <a:r>
              <a:rPr lang="en-US" sz="2400" dirty="0"/>
              <a:t> </a:t>
            </a:r>
            <a:r>
              <a:rPr lang="en-US" sz="2400" dirty="0" err="1"/>
              <a:t>tại</a:t>
            </a:r>
            <a:r>
              <a:rPr lang="en-US" sz="2400" dirty="0"/>
              <a:t> </a:t>
            </a:r>
            <a:r>
              <a:rPr lang="en-US" sz="2400" dirty="0" err="1"/>
              <a:t>Trung</a:t>
            </a:r>
            <a:r>
              <a:rPr lang="en-US" sz="2400" dirty="0"/>
              <a:t> </a:t>
            </a:r>
            <a:r>
              <a:rPr lang="en-US" sz="2400" dirty="0" err="1"/>
              <a:t>tâm</a:t>
            </a:r>
            <a:r>
              <a:rPr lang="en-US" sz="2400" dirty="0"/>
              <a:t> </a:t>
            </a:r>
            <a:r>
              <a:rPr lang="en-US" sz="2400" dirty="0" err="1"/>
              <a:t>đối</a:t>
            </a:r>
            <a:r>
              <a:rPr lang="en-US" sz="2400" dirty="0"/>
              <a:t> </a:t>
            </a:r>
            <a:r>
              <a:rPr lang="en-US" sz="2400" dirty="0" err="1"/>
              <a:t>với</a:t>
            </a:r>
            <a:r>
              <a:rPr lang="en-US" sz="2400" dirty="0"/>
              <a:t> 100% TTHC </a:t>
            </a:r>
            <a:r>
              <a:rPr lang="en-US" sz="2400" dirty="0" err="1"/>
              <a:t>thuộc</a:t>
            </a:r>
            <a:r>
              <a:rPr lang="en-US" sz="2400" dirty="0"/>
              <a:t> </a:t>
            </a:r>
            <a:r>
              <a:rPr lang="en-US" sz="2400" dirty="0" err="1"/>
              <a:t>thẩm</a:t>
            </a:r>
            <a:r>
              <a:rPr lang="en-US" sz="2400" dirty="0"/>
              <a:t> </a:t>
            </a:r>
            <a:r>
              <a:rPr lang="en-US" sz="2400" dirty="0" err="1"/>
              <a:t>quyền</a:t>
            </a:r>
            <a:r>
              <a:rPr lang="en-US" sz="2400" dirty="0"/>
              <a:t> UBND </a:t>
            </a:r>
            <a:r>
              <a:rPr lang="en-US" sz="2400" dirty="0" err="1"/>
              <a:t>tỉnh</a:t>
            </a:r>
            <a:r>
              <a:rPr lang="en-US" sz="2400" dirty="0"/>
              <a:t>, </a:t>
            </a:r>
            <a:r>
              <a:rPr lang="en-US" sz="2400" dirty="0" err="1"/>
              <a:t>Chủ</a:t>
            </a:r>
            <a:r>
              <a:rPr lang="en-US" sz="2400" dirty="0"/>
              <a:t> </a:t>
            </a:r>
            <a:r>
              <a:rPr lang="en-US" sz="2400" dirty="0" err="1"/>
              <a:t>tịch</a:t>
            </a:r>
            <a:r>
              <a:rPr lang="en-US" sz="2400" dirty="0"/>
              <a:t> UBND </a:t>
            </a:r>
            <a:r>
              <a:rPr lang="en-US" sz="2400" dirty="0" err="1"/>
              <a:t>tỉnh</a:t>
            </a:r>
            <a:r>
              <a:rPr lang="en-US" sz="2400" dirty="0"/>
              <a:t> </a:t>
            </a:r>
            <a:r>
              <a:rPr lang="en-US" sz="2400" dirty="0" err="1"/>
              <a:t>và</a:t>
            </a:r>
            <a:r>
              <a:rPr lang="en-US" sz="2400" dirty="0"/>
              <a:t> </a:t>
            </a:r>
            <a:r>
              <a:rPr lang="en-US" sz="2400" dirty="0" err="1"/>
              <a:t>các</a:t>
            </a:r>
            <a:r>
              <a:rPr lang="en-US" sz="2400" dirty="0"/>
              <a:t> </a:t>
            </a:r>
            <a:r>
              <a:rPr lang="en-US" sz="2400" dirty="0" err="1"/>
              <a:t>cơ</a:t>
            </a:r>
            <a:r>
              <a:rPr lang="en-US" sz="2400" dirty="0"/>
              <a:t> </a:t>
            </a:r>
            <a:r>
              <a:rPr lang="en-US" sz="2400" dirty="0" err="1"/>
              <a:t>quan</a:t>
            </a:r>
            <a:r>
              <a:rPr lang="en-US" sz="2400" dirty="0"/>
              <a:t>, </a:t>
            </a:r>
            <a:r>
              <a:rPr lang="en-US" sz="2400" dirty="0" err="1"/>
              <a:t>đơn</a:t>
            </a:r>
            <a:r>
              <a:rPr lang="en-US" sz="2400" dirty="0"/>
              <a:t> </a:t>
            </a:r>
            <a:r>
              <a:rPr lang="en-US" sz="2400" dirty="0" err="1"/>
              <a:t>vị</a:t>
            </a:r>
            <a:r>
              <a:rPr lang="en-US" sz="2400" dirty="0"/>
              <a:t> </a:t>
            </a:r>
            <a:r>
              <a:rPr lang="en-US" sz="2400" dirty="0" err="1"/>
              <a:t>thuộc</a:t>
            </a:r>
            <a:r>
              <a:rPr lang="en-US" sz="2400" dirty="0"/>
              <a:t> UBND </a:t>
            </a:r>
            <a:r>
              <a:rPr lang="en-US" sz="2400" dirty="0" err="1"/>
              <a:t>tỉnh</a:t>
            </a:r>
            <a:r>
              <a:rPr lang="en-US" sz="2400" dirty="0"/>
              <a:t> (</a:t>
            </a:r>
            <a:r>
              <a:rPr lang="en-US" sz="2400" dirty="0" err="1"/>
              <a:t>khoảng</a:t>
            </a:r>
            <a:r>
              <a:rPr lang="en-US" sz="2400" dirty="0"/>
              <a:t> 1.235 TTHC).</a:t>
            </a:r>
          </a:p>
          <a:p>
            <a:pPr algn="just"/>
            <a:r>
              <a:rPr lang="en-US" sz="2400" dirty="0" smtClean="0"/>
              <a:t>Theo </a:t>
            </a:r>
            <a:r>
              <a:rPr lang="en-US" sz="2400" dirty="0" err="1"/>
              <a:t>dõi</a:t>
            </a:r>
            <a:r>
              <a:rPr lang="en-US" sz="2400" dirty="0"/>
              <a:t>, </a:t>
            </a:r>
            <a:r>
              <a:rPr lang="en-US" sz="2400" dirty="0" err="1"/>
              <a:t>báo</a:t>
            </a:r>
            <a:r>
              <a:rPr lang="en-US" sz="2400" dirty="0"/>
              <a:t> </a:t>
            </a:r>
            <a:r>
              <a:rPr lang="en-US" sz="2400" dirty="0" err="1"/>
              <a:t>cáo</a:t>
            </a:r>
            <a:r>
              <a:rPr lang="en-US" sz="2400" dirty="0"/>
              <a:t> UBND </a:t>
            </a:r>
            <a:r>
              <a:rPr lang="en-US" sz="2400" dirty="0" err="1"/>
              <a:t>tỉnh</a:t>
            </a:r>
            <a:r>
              <a:rPr lang="en-US" sz="2400" dirty="0"/>
              <a:t>  </a:t>
            </a:r>
            <a:r>
              <a:rPr lang="en-US" sz="2400" dirty="0" err="1"/>
              <a:t>và</a:t>
            </a:r>
            <a:r>
              <a:rPr lang="en-US" sz="2400" dirty="0"/>
              <a:t> </a:t>
            </a:r>
            <a:r>
              <a:rPr lang="en-US" sz="2400" dirty="0" err="1"/>
              <a:t>công</a:t>
            </a:r>
            <a:r>
              <a:rPr lang="en-US" sz="2400" dirty="0"/>
              <a:t> </a:t>
            </a:r>
            <a:r>
              <a:rPr lang="en-US" sz="2400" dirty="0" err="1"/>
              <a:t>khai</a:t>
            </a:r>
            <a:r>
              <a:rPr lang="en-US" sz="2400" dirty="0"/>
              <a:t>, minh </a:t>
            </a:r>
            <a:r>
              <a:rPr lang="en-US" sz="2400" dirty="0" err="1"/>
              <a:t>bạch</a:t>
            </a:r>
            <a:r>
              <a:rPr lang="en-US" sz="2400" dirty="0"/>
              <a:t> </a:t>
            </a:r>
            <a:r>
              <a:rPr lang="en-US" sz="2400" dirty="0" err="1"/>
              <a:t>kết</a:t>
            </a:r>
            <a:r>
              <a:rPr lang="en-US" sz="2400" dirty="0"/>
              <a:t> </a:t>
            </a:r>
            <a:r>
              <a:rPr lang="en-US" sz="2400" dirty="0" err="1"/>
              <a:t>quả</a:t>
            </a:r>
            <a:r>
              <a:rPr lang="en-US" sz="2400" dirty="0"/>
              <a:t> </a:t>
            </a:r>
            <a:r>
              <a:rPr lang="en-US" sz="2400" dirty="0" err="1"/>
              <a:t>giải</a:t>
            </a:r>
            <a:r>
              <a:rPr lang="en-US" sz="2400" dirty="0"/>
              <a:t> </a:t>
            </a:r>
            <a:r>
              <a:rPr lang="en-US" sz="2400" dirty="0" err="1"/>
              <a:t>quyết</a:t>
            </a:r>
            <a:r>
              <a:rPr lang="en-US" sz="2400" dirty="0"/>
              <a:t> </a:t>
            </a:r>
            <a:r>
              <a:rPr lang="en-US" sz="2400" dirty="0" err="1"/>
              <a:t>hồ</a:t>
            </a:r>
            <a:r>
              <a:rPr lang="en-US" sz="2400" dirty="0"/>
              <a:t> </a:t>
            </a:r>
            <a:r>
              <a:rPr lang="en-US" sz="2400" dirty="0" err="1"/>
              <a:t>sơ</a:t>
            </a:r>
            <a:r>
              <a:rPr lang="en-US" sz="2400" dirty="0"/>
              <a:t> TTHC </a:t>
            </a:r>
            <a:r>
              <a:rPr lang="en-US" sz="2400" dirty="0" err="1"/>
              <a:t>của</a:t>
            </a:r>
            <a:r>
              <a:rPr lang="en-US" sz="2400" dirty="0"/>
              <a:t> </a:t>
            </a:r>
            <a:r>
              <a:rPr lang="en-US" sz="2400" dirty="0" err="1"/>
              <a:t>ngành</a:t>
            </a:r>
            <a:r>
              <a:rPr lang="en-US" sz="2400" dirty="0"/>
              <a:t> </a:t>
            </a:r>
            <a:r>
              <a:rPr lang="en-US" sz="2400" dirty="0" err="1"/>
              <a:t>dọc</a:t>
            </a:r>
            <a:r>
              <a:rPr lang="en-US" sz="2400" dirty="0"/>
              <a:t> </a:t>
            </a:r>
            <a:r>
              <a:rPr lang="en-US" sz="2400" dirty="0" err="1"/>
              <a:t>đóng</a:t>
            </a:r>
            <a:r>
              <a:rPr lang="en-US" sz="2400" dirty="0"/>
              <a:t> </a:t>
            </a:r>
            <a:r>
              <a:rPr lang="en-US" sz="2400" dirty="0" err="1"/>
              <a:t>trên</a:t>
            </a:r>
            <a:r>
              <a:rPr lang="en-US" sz="2400" dirty="0"/>
              <a:t> </a:t>
            </a:r>
            <a:r>
              <a:rPr lang="en-US" sz="2400" dirty="0" err="1"/>
              <a:t>địa</a:t>
            </a:r>
            <a:r>
              <a:rPr lang="en-US" sz="2400" dirty="0"/>
              <a:t> </a:t>
            </a:r>
            <a:r>
              <a:rPr lang="en-US" sz="2400" dirty="0" err="1"/>
              <a:t>bàn</a:t>
            </a:r>
            <a:r>
              <a:rPr lang="en-US" sz="2400" dirty="0"/>
              <a:t> </a:t>
            </a:r>
            <a:r>
              <a:rPr lang="en-US" sz="2400" dirty="0" err="1"/>
              <a:t>tỉnh</a:t>
            </a:r>
            <a:r>
              <a:rPr lang="en-US" sz="2400" dirty="0"/>
              <a:t> </a:t>
            </a:r>
            <a:r>
              <a:rPr lang="en-US" sz="2400" dirty="0" err="1"/>
              <a:t>và</a:t>
            </a:r>
            <a:r>
              <a:rPr lang="en-US" sz="2400" dirty="0"/>
              <a:t> </a:t>
            </a:r>
            <a:r>
              <a:rPr lang="en-US" sz="2400" dirty="0" err="1"/>
              <a:t>của</a:t>
            </a:r>
            <a:r>
              <a:rPr lang="en-US" sz="2400" dirty="0"/>
              <a:t> UBND </a:t>
            </a:r>
            <a:r>
              <a:rPr lang="en-US" sz="2400" dirty="0" err="1"/>
              <a:t>cấp</a:t>
            </a:r>
            <a:r>
              <a:rPr lang="en-US" sz="2400" dirty="0"/>
              <a:t> </a:t>
            </a:r>
            <a:r>
              <a:rPr lang="en-US" sz="2400" dirty="0" err="1"/>
              <a:t>huyện</a:t>
            </a:r>
            <a:r>
              <a:rPr lang="en-US" sz="2400" dirty="0"/>
              <a:t>, </a:t>
            </a:r>
            <a:r>
              <a:rPr lang="en-US" sz="2400" dirty="0" err="1"/>
              <a:t>xã</a:t>
            </a:r>
            <a:r>
              <a:rPr lang="en-US" sz="2400" dirty="0"/>
              <a:t> </a:t>
            </a:r>
            <a:r>
              <a:rPr lang="en-US" sz="2400" dirty="0" err="1"/>
              <a:t>thông</a:t>
            </a:r>
            <a:r>
              <a:rPr lang="en-US" sz="2400" dirty="0"/>
              <a:t> qua </a:t>
            </a:r>
            <a:r>
              <a:rPr lang="en-US" sz="2400" dirty="0" err="1"/>
              <a:t>việc</a:t>
            </a:r>
            <a:r>
              <a:rPr lang="en-US" sz="2400" dirty="0"/>
              <a:t> </a:t>
            </a:r>
            <a:r>
              <a:rPr lang="en-US" sz="2400" dirty="0" err="1"/>
              <a:t>khai</a:t>
            </a:r>
            <a:r>
              <a:rPr lang="en-US" sz="2400" dirty="0"/>
              <a:t> </a:t>
            </a:r>
            <a:r>
              <a:rPr lang="en-US" sz="2400" dirty="0" err="1"/>
              <a:t>báo</a:t>
            </a:r>
            <a:r>
              <a:rPr lang="en-US" sz="2400" dirty="0"/>
              <a:t>, </a:t>
            </a:r>
            <a:r>
              <a:rPr lang="en-US" sz="2400" dirty="0" err="1"/>
              <a:t>kết</a:t>
            </a:r>
            <a:r>
              <a:rPr lang="en-US" sz="2400" dirty="0"/>
              <a:t> </a:t>
            </a:r>
            <a:r>
              <a:rPr lang="en-US" sz="2400" dirty="0" err="1"/>
              <a:t>nối</a:t>
            </a:r>
            <a:r>
              <a:rPr lang="en-US" sz="2400" dirty="0"/>
              <a:t> </a:t>
            </a:r>
            <a:r>
              <a:rPr lang="en-US" sz="2400" dirty="0" err="1"/>
              <a:t>phần</a:t>
            </a:r>
            <a:r>
              <a:rPr lang="en-US" sz="2400" dirty="0"/>
              <a:t> </a:t>
            </a:r>
            <a:r>
              <a:rPr lang="en-US" sz="2400" dirty="0" err="1"/>
              <a:t>mềm</a:t>
            </a:r>
            <a:r>
              <a:rPr lang="en-US" sz="2400" dirty="0"/>
              <a:t> </a:t>
            </a:r>
            <a:r>
              <a:rPr lang="en-US" sz="2400" dirty="0" err="1"/>
              <a:t>chuyên</a:t>
            </a:r>
            <a:r>
              <a:rPr lang="en-US" sz="2400" dirty="0"/>
              <a:t> </a:t>
            </a:r>
            <a:r>
              <a:rPr lang="en-US" sz="2400" dirty="0" err="1"/>
              <a:t>ngành</a:t>
            </a:r>
            <a:r>
              <a:rPr lang="en-US" sz="2400" dirty="0"/>
              <a:t> </a:t>
            </a:r>
            <a:r>
              <a:rPr lang="en-US" sz="2400" dirty="0" err="1"/>
              <a:t>với</a:t>
            </a:r>
            <a:r>
              <a:rPr lang="en-US" sz="2400" dirty="0"/>
              <a:t> </a:t>
            </a:r>
            <a:r>
              <a:rPr lang="en-US" sz="2400" dirty="0" err="1"/>
              <a:t>phần</a:t>
            </a:r>
            <a:r>
              <a:rPr lang="en-US" sz="2400" dirty="0"/>
              <a:t> </a:t>
            </a:r>
            <a:r>
              <a:rPr lang="en-US" sz="2400" dirty="0" err="1"/>
              <a:t>mềm</a:t>
            </a:r>
            <a:r>
              <a:rPr lang="en-US" sz="2400" dirty="0"/>
              <a:t> </a:t>
            </a:r>
            <a:r>
              <a:rPr lang="en-US" sz="2400" dirty="0" err="1"/>
              <a:t>một</a:t>
            </a:r>
            <a:r>
              <a:rPr lang="en-US" sz="2400" dirty="0"/>
              <a:t> </a:t>
            </a:r>
            <a:r>
              <a:rPr lang="en-US" sz="2400" dirty="0" err="1"/>
              <a:t>cửa</a:t>
            </a:r>
            <a:r>
              <a:rPr lang="en-US" sz="2400" dirty="0"/>
              <a:t> </a:t>
            </a:r>
            <a:r>
              <a:rPr lang="en-US" sz="2400" dirty="0" err="1"/>
              <a:t>của</a:t>
            </a:r>
            <a:r>
              <a:rPr lang="en-US" sz="2400" dirty="0"/>
              <a:t> </a:t>
            </a:r>
            <a:r>
              <a:rPr lang="en-US" sz="2400" dirty="0" err="1" smtClean="0"/>
              <a:t>tỉnh</a:t>
            </a:r>
            <a:r>
              <a:rPr lang="en-US" sz="2400" dirty="0"/>
              <a:t> </a:t>
            </a:r>
            <a:r>
              <a:rPr lang="en-US" sz="2400" dirty="0" err="1" smtClean="0"/>
              <a:t>và</a:t>
            </a:r>
            <a:r>
              <a:rPr lang="en-US" sz="2400" dirty="0" smtClean="0"/>
              <a:t> </a:t>
            </a:r>
            <a:r>
              <a:rPr lang="en-US" sz="2400" dirty="0" err="1" smtClean="0"/>
              <a:t>triển</a:t>
            </a:r>
            <a:r>
              <a:rPr lang="en-US" sz="2400" dirty="0" smtClean="0"/>
              <a:t> </a:t>
            </a:r>
            <a:r>
              <a:rPr lang="en-US" sz="2400" dirty="0" err="1" smtClean="0"/>
              <a:t>khai</a:t>
            </a:r>
            <a:r>
              <a:rPr lang="en-US" sz="2400" dirty="0" smtClean="0"/>
              <a:t> </a:t>
            </a:r>
            <a:r>
              <a:rPr lang="en-US" sz="2400" dirty="0" err="1" smtClean="0"/>
              <a:t>thống</a:t>
            </a:r>
            <a:r>
              <a:rPr lang="en-US" sz="2400" dirty="0" smtClean="0"/>
              <a:t> </a:t>
            </a:r>
            <a:r>
              <a:rPr lang="en-US" sz="2400" dirty="0" err="1" smtClean="0"/>
              <a:t>nhất</a:t>
            </a:r>
            <a:r>
              <a:rPr lang="en-US" sz="2400" dirty="0" smtClean="0"/>
              <a:t> </a:t>
            </a:r>
            <a:r>
              <a:rPr lang="en-US" sz="2400" dirty="0" err="1" smtClean="0"/>
              <a:t>phần</a:t>
            </a:r>
            <a:r>
              <a:rPr lang="en-US" sz="2400" dirty="0" smtClean="0"/>
              <a:t> </a:t>
            </a:r>
            <a:r>
              <a:rPr lang="en-US" sz="2400" dirty="0" err="1" smtClean="0"/>
              <a:t>mềm</a:t>
            </a:r>
            <a:r>
              <a:rPr lang="en-US" sz="2400" dirty="0" smtClean="0"/>
              <a:t> </a:t>
            </a:r>
            <a:r>
              <a:rPr lang="en-US" sz="2400" dirty="0" err="1" smtClean="0"/>
              <a:t>một</a:t>
            </a:r>
            <a:r>
              <a:rPr lang="en-US" sz="2400" dirty="0" smtClean="0"/>
              <a:t> </a:t>
            </a:r>
            <a:r>
              <a:rPr lang="en-US" sz="2400" dirty="0" err="1" smtClean="0"/>
              <a:t>cửa</a:t>
            </a:r>
            <a:r>
              <a:rPr lang="en-US" sz="2400" dirty="0" smtClean="0"/>
              <a:t> 03 </a:t>
            </a:r>
            <a:r>
              <a:rPr lang="en-US" sz="2400" dirty="0" err="1" smtClean="0"/>
              <a:t>cấp</a:t>
            </a:r>
            <a:r>
              <a:rPr lang="en-US" sz="2400" dirty="0" smtClean="0"/>
              <a:t> (</a:t>
            </a:r>
            <a:r>
              <a:rPr lang="en-US" sz="2400" dirty="0" err="1" smtClean="0"/>
              <a:t>Tỉnh</a:t>
            </a:r>
            <a:r>
              <a:rPr lang="en-US" sz="2400" dirty="0" smtClean="0"/>
              <a:t>, </a:t>
            </a:r>
            <a:r>
              <a:rPr lang="en-US" sz="2400" dirty="0" err="1" smtClean="0"/>
              <a:t>huyện</a:t>
            </a:r>
            <a:r>
              <a:rPr lang="en-US" sz="2400" dirty="0" smtClean="0"/>
              <a:t>, </a:t>
            </a:r>
            <a:r>
              <a:rPr lang="en-US" sz="2400" dirty="0" err="1" smtClean="0"/>
              <a:t>xã</a:t>
            </a:r>
            <a:r>
              <a:rPr lang="en-US" sz="2400" dirty="0" smtClean="0"/>
              <a:t>).</a:t>
            </a:r>
            <a:endParaRPr lang="en-US" sz="2400" dirty="0"/>
          </a:p>
          <a:p>
            <a:pPr algn="just"/>
            <a:r>
              <a:rPr lang="en-US" sz="2400" dirty="0" err="1" smtClean="0"/>
              <a:t>Đến</a:t>
            </a:r>
            <a:r>
              <a:rPr lang="en-US" sz="2400" dirty="0" smtClean="0"/>
              <a:t> </a:t>
            </a:r>
            <a:r>
              <a:rPr lang="en-US" sz="2400" dirty="0" err="1"/>
              <a:t>năm</a:t>
            </a:r>
            <a:r>
              <a:rPr lang="en-US" sz="2400" dirty="0"/>
              <a:t> 2018, </a:t>
            </a:r>
            <a:r>
              <a:rPr lang="en-US" sz="2400" dirty="0" err="1"/>
              <a:t>thực</a:t>
            </a:r>
            <a:r>
              <a:rPr lang="en-US" sz="2400" dirty="0"/>
              <a:t> </a:t>
            </a:r>
            <a:r>
              <a:rPr lang="en-US" sz="2400" dirty="0" err="1"/>
              <a:t>hiện</a:t>
            </a:r>
            <a:r>
              <a:rPr lang="en-US" sz="2400" dirty="0"/>
              <a:t> </a:t>
            </a:r>
            <a:r>
              <a:rPr lang="en-US" sz="2400" dirty="0" err="1"/>
              <a:t>dịch</a:t>
            </a:r>
            <a:r>
              <a:rPr lang="en-US" sz="2400" dirty="0"/>
              <a:t> </a:t>
            </a:r>
            <a:r>
              <a:rPr lang="en-US" sz="2400" dirty="0" err="1"/>
              <a:t>vụ</a:t>
            </a:r>
            <a:r>
              <a:rPr lang="en-US" sz="2400" dirty="0"/>
              <a:t> </a:t>
            </a:r>
            <a:r>
              <a:rPr lang="en-US" sz="2400" dirty="0" err="1"/>
              <a:t>công</a:t>
            </a:r>
            <a:r>
              <a:rPr lang="en-US" sz="2400" dirty="0"/>
              <a:t> </a:t>
            </a:r>
            <a:r>
              <a:rPr lang="en-US" sz="2400" dirty="0" err="1"/>
              <a:t>trực</a:t>
            </a:r>
            <a:r>
              <a:rPr lang="en-US" sz="2400" dirty="0"/>
              <a:t> </a:t>
            </a:r>
            <a:r>
              <a:rPr lang="en-US" sz="2400" dirty="0" err="1"/>
              <a:t>tuyến</a:t>
            </a:r>
            <a:r>
              <a:rPr lang="en-US" sz="2400" dirty="0"/>
              <a:t> </a:t>
            </a:r>
            <a:r>
              <a:rPr lang="en-US" sz="2400" dirty="0" err="1"/>
              <a:t>mức</a:t>
            </a:r>
            <a:r>
              <a:rPr lang="en-US" sz="2400" dirty="0"/>
              <a:t> </a:t>
            </a:r>
            <a:r>
              <a:rPr lang="en-US" sz="2400" dirty="0" err="1"/>
              <a:t>độ</a:t>
            </a:r>
            <a:r>
              <a:rPr lang="en-US" sz="2400" dirty="0"/>
              <a:t> 3 </a:t>
            </a:r>
            <a:r>
              <a:rPr lang="en-US" sz="2400" dirty="0" err="1"/>
              <a:t>đối</a:t>
            </a:r>
            <a:r>
              <a:rPr lang="en-US" sz="2400" dirty="0"/>
              <a:t> </a:t>
            </a:r>
            <a:r>
              <a:rPr lang="en-US" sz="2400" dirty="0" err="1"/>
              <a:t>với</a:t>
            </a:r>
            <a:r>
              <a:rPr lang="en-US" sz="2400" dirty="0"/>
              <a:t> 70% TTHC </a:t>
            </a:r>
            <a:r>
              <a:rPr lang="en-US" sz="2400" dirty="0" err="1"/>
              <a:t>thuộc</a:t>
            </a:r>
            <a:r>
              <a:rPr lang="en-US" sz="2400" dirty="0"/>
              <a:t> </a:t>
            </a:r>
            <a:r>
              <a:rPr lang="en-US" sz="2400" dirty="0" err="1"/>
              <a:t>các</a:t>
            </a:r>
            <a:r>
              <a:rPr lang="en-US" sz="2400" dirty="0"/>
              <a:t> </a:t>
            </a:r>
            <a:r>
              <a:rPr lang="en-US" sz="2400" dirty="0" err="1"/>
              <a:t>lĩnh</a:t>
            </a:r>
            <a:r>
              <a:rPr lang="en-US" sz="2400" dirty="0"/>
              <a:t> </a:t>
            </a:r>
            <a:r>
              <a:rPr lang="en-US" sz="2400" dirty="0" err="1"/>
              <a:t>vực</a:t>
            </a:r>
            <a:r>
              <a:rPr lang="en-US" sz="2400" dirty="0"/>
              <a:t> </a:t>
            </a:r>
            <a:r>
              <a:rPr lang="en-US" sz="2400" dirty="0" err="1"/>
              <a:t>ưu</a:t>
            </a:r>
            <a:r>
              <a:rPr lang="en-US" sz="2400" dirty="0"/>
              <a:t> </a:t>
            </a:r>
            <a:r>
              <a:rPr lang="en-US" sz="2400" dirty="0" err="1"/>
              <a:t>tiên</a:t>
            </a:r>
            <a:r>
              <a:rPr lang="en-US" sz="2400" dirty="0"/>
              <a:t>, </a:t>
            </a:r>
            <a:r>
              <a:rPr lang="en-US" sz="2400" dirty="0" err="1"/>
              <a:t>nhạy</a:t>
            </a:r>
            <a:r>
              <a:rPr lang="en-US" sz="2400" dirty="0"/>
              <a:t> </a:t>
            </a:r>
            <a:r>
              <a:rPr lang="en-US" sz="2400" dirty="0" err="1"/>
              <a:t>cảm</a:t>
            </a:r>
            <a:r>
              <a:rPr lang="en-US" sz="2400" dirty="0"/>
              <a:t>, </a:t>
            </a:r>
            <a:r>
              <a:rPr lang="en-US" sz="2400" dirty="0" err="1"/>
              <a:t>dễ</a:t>
            </a:r>
            <a:r>
              <a:rPr lang="en-US" sz="2400" dirty="0"/>
              <a:t> </a:t>
            </a:r>
            <a:r>
              <a:rPr lang="en-US" sz="2400" dirty="0" err="1"/>
              <a:t>phát</a:t>
            </a:r>
            <a:r>
              <a:rPr lang="en-US" sz="2400" dirty="0"/>
              <a:t> </a:t>
            </a:r>
            <a:r>
              <a:rPr lang="en-US" sz="2400" dirty="0" err="1"/>
              <a:t>sinh</a:t>
            </a:r>
            <a:r>
              <a:rPr lang="en-US" sz="2400" dirty="0"/>
              <a:t> </a:t>
            </a:r>
            <a:r>
              <a:rPr lang="en-US" sz="2400" dirty="0" err="1"/>
              <a:t>tiêu</a:t>
            </a:r>
            <a:r>
              <a:rPr lang="en-US" sz="2400" dirty="0"/>
              <a:t> </a:t>
            </a:r>
            <a:r>
              <a:rPr lang="en-US" sz="2400" dirty="0" err="1"/>
              <a:t>cực</a:t>
            </a:r>
            <a:r>
              <a:rPr lang="en-US" sz="2400" dirty="0"/>
              <a:t>, </a:t>
            </a:r>
            <a:r>
              <a:rPr lang="en-US" sz="2400" dirty="0" err="1"/>
              <a:t>có</a:t>
            </a:r>
            <a:r>
              <a:rPr lang="en-US" sz="2400" dirty="0"/>
              <a:t> </a:t>
            </a:r>
            <a:r>
              <a:rPr lang="en-US" sz="2400" dirty="0" err="1"/>
              <a:t>tác</a:t>
            </a:r>
            <a:r>
              <a:rPr lang="en-US" sz="2400" dirty="0"/>
              <a:t> </a:t>
            </a:r>
            <a:r>
              <a:rPr lang="en-US" sz="2400" dirty="0" err="1"/>
              <a:t>động</a:t>
            </a:r>
            <a:r>
              <a:rPr lang="en-US" sz="2400" dirty="0"/>
              <a:t> </a:t>
            </a:r>
            <a:r>
              <a:rPr lang="en-US" sz="2400" dirty="0" err="1"/>
              <a:t>sâu</a:t>
            </a:r>
            <a:r>
              <a:rPr lang="en-US" sz="2400" dirty="0"/>
              <a:t> </a:t>
            </a:r>
            <a:r>
              <a:rPr lang="en-US" sz="2400" dirty="0" err="1"/>
              <a:t>rộng</a:t>
            </a:r>
            <a:r>
              <a:rPr lang="en-US" sz="2400" dirty="0"/>
              <a:t> </a:t>
            </a:r>
            <a:r>
              <a:rPr lang="en-US" sz="2400" dirty="0" err="1"/>
              <a:t>đến</a:t>
            </a:r>
            <a:r>
              <a:rPr lang="en-US" sz="2400" dirty="0"/>
              <a:t> </a:t>
            </a:r>
            <a:r>
              <a:rPr lang="en-US" sz="2400" dirty="0" err="1"/>
              <a:t>môi</a:t>
            </a:r>
            <a:r>
              <a:rPr lang="en-US" sz="2400" dirty="0"/>
              <a:t> </a:t>
            </a:r>
            <a:r>
              <a:rPr lang="en-US" sz="2400" dirty="0" err="1"/>
              <a:t>trường</a:t>
            </a:r>
            <a:r>
              <a:rPr lang="en-US" sz="2400" dirty="0"/>
              <a:t> </a:t>
            </a:r>
            <a:r>
              <a:rPr lang="en-US" sz="2400" dirty="0" err="1"/>
              <a:t>đầu</a:t>
            </a:r>
            <a:r>
              <a:rPr lang="en-US" sz="2400" dirty="0"/>
              <a:t> </a:t>
            </a:r>
            <a:r>
              <a:rPr lang="en-US" sz="2400" dirty="0" err="1"/>
              <a:t>tư</a:t>
            </a:r>
            <a:r>
              <a:rPr lang="en-US" sz="2400" dirty="0"/>
              <a:t>, </a:t>
            </a:r>
            <a:r>
              <a:rPr lang="en-US" sz="2400" dirty="0" err="1"/>
              <a:t>kinh</a:t>
            </a:r>
            <a:r>
              <a:rPr lang="en-US" sz="2400" dirty="0"/>
              <a:t> </a:t>
            </a:r>
            <a:r>
              <a:rPr lang="en-US" sz="2400" dirty="0" err="1"/>
              <a:t>doanh</a:t>
            </a:r>
            <a:r>
              <a:rPr lang="en-US" sz="2400" dirty="0"/>
              <a:t>; </a:t>
            </a:r>
            <a:r>
              <a:rPr lang="en-US" sz="2400" dirty="0" err="1"/>
              <a:t>phấn</a:t>
            </a:r>
            <a:r>
              <a:rPr lang="en-US" sz="2400" dirty="0"/>
              <a:t> </a:t>
            </a:r>
            <a:r>
              <a:rPr lang="en-US" sz="2400" dirty="0" err="1"/>
              <a:t>đấu</a:t>
            </a:r>
            <a:r>
              <a:rPr lang="en-US" sz="2400" dirty="0"/>
              <a:t> </a:t>
            </a:r>
            <a:r>
              <a:rPr lang="en-US" sz="2400" dirty="0" err="1"/>
              <a:t>triển</a:t>
            </a:r>
            <a:r>
              <a:rPr lang="en-US" sz="2400" dirty="0"/>
              <a:t> </a:t>
            </a:r>
            <a:r>
              <a:rPr lang="en-US" sz="2400" dirty="0" err="1"/>
              <a:t>khai</a:t>
            </a:r>
            <a:r>
              <a:rPr lang="en-US" sz="2400" dirty="0"/>
              <a:t> </a:t>
            </a:r>
            <a:r>
              <a:rPr lang="en-US" sz="2400" dirty="0" err="1"/>
              <a:t>dịch</a:t>
            </a:r>
            <a:r>
              <a:rPr lang="en-US" sz="2400" dirty="0"/>
              <a:t> </a:t>
            </a:r>
            <a:r>
              <a:rPr lang="en-US" sz="2400" dirty="0" err="1"/>
              <a:t>vụ</a:t>
            </a:r>
            <a:r>
              <a:rPr lang="en-US" sz="2400" dirty="0"/>
              <a:t> </a:t>
            </a:r>
            <a:r>
              <a:rPr lang="en-US" sz="2400" dirty="0" err="1"/>
              <a:t>công</a:t>
            </a:r>
            <a:r>
              <a:rPr lang="en-US" sz="2400" dirty="0"/>
              <a:t> </a:t>
            </a:r>
            <a:r>
              <a:rPr lang="en-US" sz="2400" dirty="0" err="1"/>
              <a:t>trực</a:t>
            </a:r>
            <a:r>
              <a:rPr lang="en-US" sz="2400" dirty="0"/>
              <a:t> </a:t>
            </a:r>
            <a:r>
              <a:rPr lang="en-US" sz="2400" dirty="0" err="1"/>
              <a:t>tuyến</a:t>
            </a:r>
            <a:r>
              <a:rPr lang="en-US" sz="2400" dirty="0"/>
              <a:t> </a:t>
            </a:r>
            <a:r>
              <a:rPr lang="en-US" sz="2400" dirty="0" err="1"/>
              <a:t>mức</a:t>
            </a:r>
            <a:r>
              <a:rPr lang="en-US" sz="2400" dirty="0"/>
              <a:t> </a:t>
            </a:r>
            <a:r>
              <a:rPr lang="en-US" sz="2400" dirty="0" err="1"/>
              <a:t>độ</a:t>
            </a:r>
            <a:r>
              <a:rPr lang="en-US" sz="2400" dirty="0"/>
              <a:t> 4 </a:t>
            </a:r>
            <a:r>
              <a:rPr lang="en-US" sz="2400" dirty="0" err="1"/>
              <a:t>đối</a:t>
            </a:r>
            <a:r>
              <a:rPr lang="en-US" sz="2400" dirty="0"/>
              <a:t> </a:t>
            </a:r>
            <a:r>
              <a:rPr lang="en-US" sz="2400" dirty="0" err="1"/>
              <a:t>với</a:t>
            </a:r>
            <a:r>
              <a:rPr lang="en-US" sz="2400" dirty="0"/>
              <a:t> 30% TTHC </a:t>
            </a:r>
            <a:r>
              <a:rPr lang="en-US" sz="2400" dirty="0" err="1"/>
              <a:t>thuộc</a:t>
            </a:r>
            <a:r>
              <a:rPr lang="en-US" sz="2400" dirty="0"/>
              <a:t> </a:t>
            </a:r>
            <a:r>
              <a:rPr lang="en-US" sz="2400" dirty="0" err="1"/>
              <a:t>thẩm</a:t>
            </a:r>
            <a:r>
              <a:rPr lang="en-US" sz="2400" dirty="0"/>
              <a:t> </a:t>
            </a:r>
            <a:r>
              <a:rPr lang="en-US" sz="2400" dirty="0" err="1"/>
              <a:t>quyền</a:t>
            </a:r>
            <a:r>
              <a:rPr lang="en-US" sz="2400" dirty="0"/>
              <a:t> </a:t>
            </a:r>
            <a:r>
              <a:rPr lang="en-US" sz="2400" dirty="0" err="1"/>
              <a:t>giải</a:t>
            </a:r>
            <a:r>
              <a:rPr lang="en-US" sz="2400" dirty="0"/>
              <a:t> </a:t>
            </a:r>
            <a:r>
              <a:rPr lang="en-US" sz="2400" dirty="0" err="1"/>
              <a:t>quyết</a:t>
            </a:r>
            <a:r>
              <a:rPr lang="en-US" sz="2400" dirty="0"/>
              <a:t> </a:t>
            </a:r>
            <a:r>
              <a:rPr lang="en-US" sz="2400" dirty="0" err="1"/>
              <a:t>của</a:t>
            </a:r>
            <a:r>
              <a:rPr lang="en-US" sz="2400" dirty="0"/>
              <a:t> UBND </a:t>
            </a:r>
            <a:r>
              <a:rPr lang="en-US" sz="2400" dirty="0" err="1"/>
              <a:t>tỉnh</a:t>
            </a:r>
            <a:r>
              <a:rPr lang="en-US" sz="2400" dirty="0"/>
              <a:t> </a:t>
            </a:r>
            <a:r>
              <a:rPr lang="en-US" sz="2400" dirty="0" err="1"/>
              <a:t>và</a:t>
            </a:r>
            <a:r>
              <a:rPr lang="en-US" sz="2400" dirty="0"/>
              <a:t> </a:t>
            </a:r>
            <a:r>
              <a:rPr lang="en-US" sz="2400" dirty="0" err="1"/>
              <a:t>các</a:t>
            </a:r>
            <a:r>
              <a:rPr lang="en-US" sz="2400" dirty="0"/>
              <a:t> </a:t>
            </a:r>
            <a:r>
              <a:rPr lang="en-US" sz="2400" dirty="0" err="1"/>
              <a:t>sở</a:t>
            </a:r>
            <a:r>
              <a:rPr lang="en-US" sz="2400" dirty="0"/>
              <a:t>, </a:t>
            </a:r>
            <a:r>
              <a:rPr lang="en-US" sz="2400" dirty="0" err="1"/>
              <a:t>ngành</a:t>
            </a:r>
            <a:r>
              <a:rPr lang="en-US" sz="2400" dirty="0"/>
              <a:t> </a:t>
            </a:r>
            <a:r>
              <a:rPr lang="en-US" sz="2400" dirty="0" err="1"/>
              <a:t>thuộc</a:t>
            </a:r>
            <a:r>
              <a:rPr lang="en-US" sz="2400" dirty="0"/>
              <a:t> </a:t>
            </a:r>
            <a:r>
              <a:rPr lang="en-US" sz="2400" dirty="0" err="1"/>
              <a:t>tỉnh</a:t>
            </a:r>
            <a:r>
              <a:rPr lang="en-US" sz="2400" dirty="0" smtClean="0"/>
              <a:t>.</a:t>
            </a:r>
            <a:endParaRPr lang="en-US" sz="2400" dirty="0"/>
          </a:p>
        </p:txBody>
      </p:sp>
    </p:spTree>
    <p:extLst>
      <p:ext uri="{BB962C8B-B14F-4D97-AF65-F5344CB8AC3E}">
        <p14:creationId xmlns:p14="http://schemas.microsoft.com/office/powerpoint/2010/main" val="10098943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143000"/>
            <a:ext cx="8382000" cy="5486400"/>
          </a:xfrm>
        </p:spPr>
        <p:txBody>
          <a:bodyPr>
            <a:noAutofit/>
          </a:bodyPr>
          <a:lstStyle/>
          <a:p>
            <a:pPr algn="just"/>
            <a:r>
              <a:rPr lang="en-US" sz="2400" dirty="0" smtClean="0"/>
              <a:t>100</a:t>
            </a:r>
            <a:r>
              <a:rPr lang="en-US" sz="2400" dirty="0"/>
              <a:t>% </a:t>
            </a:r>
            <a:r>
              <a:rPr lang="en-US" sz="2400" dirty="0" err="1"/>
              <a:t>phản</a:t>
            </a:r>
            <a:r>
              <a:rPr lang="en-US" sz="2400" dirty="0"/>
              <a:t> </a:t>
            </a:r>
            <a:r>
              <a:rPr lang="en-US" sz="2400" dirty="0" err="1"/>
              <a:t>ánh</a:t>
            </a:r>
            <a:r>
              <a:rPr lang="en-US" sz="2400" dirty="0"/>
              <a:t>, </a:t>
            </a:r>
            <a:r>
              <a:rPr lang="en-US" sz="2400" dirty="0" err="1"/>
              <a:t>kiến</a:t>
            </a:r>
            <a:r>
              <a:rPr lang="en-US" sz="2400" dirty="0"/>
              <a:t> </a:t>
            </a:r>
            <a:r>
              <a:rPr lang="en-US" sz="2400" dirty="0" err="1"/>
              <a:t>nghị</a:t>
            </a:r>
            <a:r>
              <a:rPr lang="en-US" sz="2400" dirty="0"/>
              <a:t> </a:t>
            </a:r>
            <a:r>
              <a:rPr lang="en-US" sz="2400" dirty="0" err="1"/>
              <a:t>về</a:t>
            </a:r>
            <a:r>
              <a:rPr lang="en-US" sz="2400" dirty="0"/>
              <a:t> </a:t>
            </a:r>
            <a:r>
              <a:rPr lang="en-US" sz="2400" dirty="0" err="1"/>
              <a:t>quy</a:t>
            </a:r>
            <a:r>
              <a:rPr lang="en-US" sz="2400" dirty="0"/>
              <a:t> </a:t>
            </a:r>
            <a:r>
              <a:rPr lang="en-US" sz="2400" dirty="0" err="1"/>
              <a:t>định</a:t>
            </a:r>
            <a:r>
              <a:rPr lang="en-US" sz="2400" dirty="0"/>
              <a:t> </a:t>
            </a:r>
            <a:r>
              <a:rPr lang="en-US" sz="2400" dirty="0" err="1"/>
              <a:t>hành</a:t>
            </a:r>
            <a:r>
              <a:rPr lang="en-US" sz="2400" dirty="0"/>
              <a:t> </a:t>
            </a:r>
            <a:r>
              <a:rPr lang="en-US" sz="2400" dirty="0" err="1"/>
              <a:t>chính</a:t>
            </a:r>
            <a:r>
              <a:rPr lang="en-US" sz="2400" dirty="0"/>
              <a:t>, </a:t>
            </a:r>
            <a:r>
              <a:rPr lang="en-US" sz="2400" dirty="0" err="1"/>
              <a:t>hành</a:t>
            </a:r>
            <a:r>
              <a:rPr lang="en-US" sz="2400" dirty="0"/>
              <a:t> vi </a:t>
            </a:r>
            <a:r>
              <a:rPr lang="en-US" sz="2400" dirty="0" err="1"/>
              <a:t>hành</a:t>
            </a:r>
            <a:r>
              <a:rPr lang="en-US" sz="2400" dirty="0"/>
              <a:t> </a:t>
            </a:r>
            <a:r>
              <a:rPr lang="en-US" sz="2400" dirty="0" err="1"/>
              <a:t>chính</a:t>
            </a:r>
            <a:r>
              <a:rPr lang="en-US" sz="2400" dirty="0"/>
              <a:t> </a:t>
            </a:r>
            <a:r>
              <a:rPr lang="en-US" sz="2400" dirty="0" err="1"/>
              <a:t>trong</a:t>
            </a:r>
            <a:r>
              <a:rPr lang="en-US" sz="2400" dirty="0"/>
              <a:t> </a:t>
            </a:r>
            <a:r>
              <a:rPr lang="en-US" sz="2400" dirty="0" err="1"/>
              <a:t>quá</a:t>
            </a:r>
            <a:r>
              <a:rPr lang="en-US" sz="2400" dirty="0"/>
              <a:t> </a:t>
            </a:r>
            <a:r>
              <a:rPr lang="en-US" sz="2400" dirty="0" err="1"/>
              <a:t>trình</a:t>
            </a:r>
            <a:r>
              <a:rPr lang="en-US" sz="2400" dirty="0"/>
              <a:t> </a:t>
            </a:r>
            <a:r>
              <a:rPr lang="en-US" sz="2400" dirty="0" err="1"/>
              <a:t>giải</a:t>
            </a:r>
            <a:r>
              <a:rPr lang="en-US" sz="2400" dirty="0"/>
              <a:t> </a:t>
            </a:r>
            <a:r>
              <a:rPr lang="en-US" sz="2400" dirty="0" err="1"/>
              <a:t>quyết</a:t>
            </a:r>
            <a:r>
              <a:rPr lang="en-US" sz="2400" dirty="0"/>
              <a:t> </a:t>
            </a:r>
            <a:r>
              <a:rPr lang="en-US" sz="2400" dirty="0" err="1"/>
              <a:t>hồ</a:t>
            </a:r>
            <a:r>
              <a:rPr lang="en-US" sz="2400" dirty="0"/>
              <a:t> </a:t>
            </a:r>
            <a:r>
              <a:rPr lang="en-US" sz="2400" dirty="0" err="1"/>
              <a:t>sơ</a:t>
            </a:r>
            <a:r>
              <a:rPr lang="en-US" sz="2400" dirty="0"/>
              <a:t> TTHC </a:t>
            </a:r>
            <a:r>
              <a:rPr lang="en-US" sz="2400" dirty="0" err="1"/>
              <a:t>được</a:t>
            </a:r>
            <a:r>
              <a:rPr lang="en-US" sz="2400" dirty="0"/>
              <a:t> </a:t>
            </a:r>
            <a:r>
              <a:rPr lang="en-US" sz="2400" dirty="0" err="1"/>
              <a:t>tiếp</a:t>
            </a:r>
            <a:r>
              <a:rPr lang="en-US" sz="2400" dirty="0"/>
              <a:t> </a:t>
            </a:r>
            <a:r>
              <a:rPr lang="en-US" sz="2400" dirty="0" err="1"/>
              <a:t>nhận</a:t>
            </a:r>
            <a:r>
              <a:rPr lang="en-US" sz="2400" dirty="0"/>
              <a:t> </a:t>
            </a:r>
            <a:r>
              <a:rPr lang="en-US" sz="2400" dirty="0" err="1"/>
              <a:t>và</a:t>
            </a:r>
            <a:r>
              <a:rPr lang="en-US" sz="2400" dirty="0"/>
              <a:t> </a:t>
            </a:r>
            <a:r>
              <a:rPr lang="en-US" sz="2400" dirty="0" err="1"/>
              <a:t>trình</a:t>
            </a:r>
            <a:r>
              <a:rPr lang="en-US" sz="2400" dirty="0"/>
              <a:t> </a:t>
            </a:r>
            <a:r>
              <a:rPr lang="en-US" sz="2400" dirty="0" err="1"/>
              <a:t>cấp</a:t>
            </a:r>
            <a:r>
              <a:rPr lang="en-US" sz="2400" dirty="0"/>
              <a:t> </a:t>
            </a:r>
            <a:r>
              <a:rPr lang="en-US" sz="2400" dirty="0" err="1"/>
              <a:t>có</a:t>
            </a:r>
            <a:r>
              <a:rPr lang="en-US" sz="2400" dirty="0"/>
              <a:t> </a:t>
            </a:r>
            <a:r>
              <a:rPr lang="en-US" sz="2400" dirty="0" err="1"/>
              <a:t>thẩm</a:t>
            </a:r>
            <a:r>
              <a:rPr lang="en-US" sz="2400" dirty="0"/>
              <a:t> </a:t>
            </a:r>
            <a:r>
              <a:rPr lang="en-US" sz="2400" dirty="0" err="1"/>
              <a:t>quyền</a:t>
            </a:r>
            <a:r>
              <a:rPr lang="en-US" sz="2400" dirty="0"/>
              <a:t> </a:t>
            </a:r>
            <a:r>
              <a:rPr lang="en-US" sz="2400" dirty="0" err="1"/>
              <a:t>chỉ</a:t>
            </a:r>
            <a:r>
              <a:rPr lang="en-US" sz="2400" dirty="0"/>
              <a:t> </a:t>
            </a:r>
            <a:r>
              <a:rPr lang="en-US" sz="2400" dirty="0" err="1"/>
              <a:t>đạo</a:t>
            </a:r>
            <a:r>
              <a:rPr lang="en-US" sz="2400" dirty="0"/>
              <a:t>, </a:t>
            </a:r>
            <a:r>
              <a:rPr lang="en-US" sz="2400" dirty="0" err="1"/>
              <a:t>giải</a:t>
            </a:r>
            <a:r>
              <a:rPr lang="en-US" sz="2400" dirty="0"/>
              <a:t> </a:t>
            </a:r>
            <a:r>
              <a:rPr lang="en-US" sz="2400" dirty="0" err="1"/>
              <a:t>quyết</a:t>
            </a:r>
            <a:r>
              <a:rPr lang="en-US" sz="2400" dirty="0"/>
              <a:t>.</a:t>
            </a:r>
          </a:p>
          <a:p>
            <a:pPr algn="just"/>
            <a:r>
              <a:rPr lang="en-US" sz="2400" dirty="0" err="1" smtClean="0"/>
              <a:t>Duy</a:t>
            </a:r>
            <a:r>
              <a:rPr lang="en-US" sz="2400" dirty="0" smtClean="0"/>
              <a:t> </a:t>
            </a:r>
            <a:r>
              <a:rPr lang="en-US" sz="2400" dirty="0" err="1"/>
              <a:t>trì</a:t>
            </a:r>
            <a:r>
              <a:rPr lang="en-US" sz="2400" dirty="0"/>
              <a:t> </a:t>
            </a:r>
            <a:r>
              <a:rPr lang="en-US" sz="2400" dirty="0" err="1"/>
              <a:t>mức</a:t>
            </a:r>
            <a:r>
              <a:rPr lang="en-US" sz="2400" dirty="0"/>
              <a:t> </a:t>
            </a:r>
            <a:r>
              <a:rPr lang="en-US" sz="2400" dirty="0" err="1"/>
              <a:t>độ</a:t>
            </a:r>
            <a:r>
              <a:rPr lang="en-US" sz="2400" dirty="0"/>
              <a:t> </a:t>
            </a:r>
            <a:r>
              <a:rPr lang="en-US" sz="2400" dirty="0" err="1"/>
              <a:t>hài</a:t>
            </a:r>
            <a:r>
              <a:rPr lang="en-US" sz="2400" dirty="0"/>
              <a:t> </a:t>
            </a:r>
            <a:r>
              <a:rPr lang="en-US" sz="2400" dirty="0" err="1"/>
              <a:t>lòng</a:t>
            </a:r>
            <a:r>
              <a:rPr lang="en-US" sz="2400" dirty="0"/>
              <a:t> </a:t>
            </a:r>
            <a:r>
              <a:rPr lang="en-US" sz="2400" dirty="0" err="1"/>
              <a:t>của</a:t>
            </a:r>
            <a:r>
              <a:rPr lang="en-US" sz="2400" dirty="0"/>
              <a:t> </a:t>
            </a:r>
            <a:r>
              <a:rPr lang="en-US" sz="2400" dirty="0" err="1"/>
              <a:t>người</a:t>
            </a:r>
            <a:r>
              <a:rPr lang="en-US" sz="2400" dirty="0"/>
              <a:t> </a:t>
            </a:r>
            <a:r>
              <a:rPr lang="en-US" sz="2400" dirty="0" err="1"/>
              <a:t>dân</a:t>
            </a:r>
            <a:r>
              <a:rPr lang="en-US" sz="2400" dirty="0"/>
              <a:t>, </a:t>
            </a:r>
            <a:r>
              <a:rPr lang="en-US" sz="2400" dirty="0" err="1"/>
              <a:t>doanh</a:t>
            </a:r>
            <a:r>
              <a:rPr lang="en-US" sz="2400" dirty="0"/>
              <a:t> </a:t>
            </a:r>
            <a:r>
              <a:rPr lang="en-US" sz="2400" dirty="0" err="1"/>
              <a:t>nghiệp</a:t>
            </a:r>
            <a:r>
              <a:rPr lang="en-US" sz="2400" dirty="0"/>
              <a:t> </a:t>
            </a:r>
            <a:r>
              <a:rPr lang="en-US" sz="2400" dirty="0" err="1"/>
              <a:t>đối</a:t>
            </a:r>
            <a:r>
              <a:rPr lang="en-US" sz="2400" dirty="0"/>
              <a:t> </a:t>
            </a:r>
            <a:r>
              <a:rPr lang="en-US" sz="2400" dirty="0" err="1"/>
              <a:t>với</a:t>
            </a:r>
            <a:r>
              <a:rPr lang="en-US" sz="2400" dirty="0"/>
              <a:t> </a:t>
            </a:r>
            <a:r>
              <a:rPr lang="en-US" sz="2400" dirty="0" err="1"/>
              <a:t>chất</a:t>
            </a:r>
            <a:r>
              <a:rPr lang="en-US" sz="2400" dirty="0"/>
              <a:t> </a:t>
            </a:r>
            <a:r>
              <a:rPr lang="en-US" sz="2400" dirty="0" err="1"/>
              <a:t>lượng</a:t>
            </a:r>
            <a:r>
              <a:rPr lang="en-US" sz="2400" dirty="0"/>
              <a:t> </a:t>
            </a:r>
            <a:r>
              <a:rPr lang="en-US" sz="2400" dirty="0" err="1"/>
              <a:t>cung</a:t>
            </a:r>
            <a:r>
              <a:rPr lang="en-US" sz="2400" dirty="0"/>
              <a:t> </a:t>
            </a:r>
            <a:r>
              <a:rPr lang="en-US" sz="2400" dirty="0" err="1"/>
              <a:t>ứng</a:t>
            </a:r>
            <a:r>
              <a:rPr lang="en-US" sz="2400" dirty="0"/>
              <a:t> </a:t>
            </a:r>
            <a:r>
              <a:rPr lang="en-US" sz="2400" dirty="0" err="1"/>
              <a:t>dịch</a:t>
            </a:r>
            <a:r>
              <a:rPr lang="en-US" sz="2400" dirty="0"/>
              <a:t> </a:t>
            </a:r>
            <a:r>
              <a:rPr lang="en-US" sz="2400" dirty="0" err="1"/>
              <a:t>vụ</a:t>
            </a:r>
            <a:r>
              <a:rPr lang="en-US" sz="2400" dirty="0"/>
              <a:t> </a:t>
            </a:r>
            <a:r>
              <a:rPr lang="en-US" sz="2400" dirty="0" err="1"/>
              <a:t>tại</a:t>
            </a:r>
            <a:r>
              <a:rPr lang="en-US" sz="2400" dirty="0"/>
              <a:t> </a:t>
            </a:r>
            <a:r>
              <a:rPr lang="en-US" sz="2400" dirty="0" err="1"/>
              <a:t>Trung</a:t>
            </a:r>
            <a:r>
              <a:rPr lang="en-US" sz="2400" dirty="0"/>
              <a:t> </a:t>
            </a:r>
            <a:r>
              <a:rPr lang="en-US" sz="2400" dirty="0" err="1"/>
              <a:t>tâm</a:t>
            </a:r>
            <a:r>
              <a:rPr lang="en-US" sz="2400" dirty="0"/>
              <a:t> </a:t>
            </a:r>
            <a:r>
              <a:rPr lang="en-US" sz="2400" dirty="0" err="1"/>
              <a:t>đạt</a:t>
            </a:r>
            <a:r>
              <a:rPr lang="en-US" sz="2400" dirty="0"/>
              <a:t> </a:t>
            </a:r>
            <a:r>
              <a:rPr lang="en-US" sz="2400" dirty="0" err="1"/>
              <a:t>trên</a:t>
            </a:r>
            <a:r>
              <a:rPr lang="en-US" sz="2400" dirty="0"/>
              <a:t> 95%.</a:t>
            </a:r>
          </a:p>
          <a:p>
            <a:pPr algn="just"/>
            <a:r>
              <a:rPr lang="en-US" sz="2400" dirty="0" err="1" smtClean="0"/>
              <a:t>Rút</a:t>
            </a:r>
            <a:r>
              <a:rPr lang="en-US" sz="2400" dirty="0" smtClean="0"/>
              <a:t> </a:t>
            </a:r>
            <a:r>
              <a:rPr lang="en-US" sz="2400" dirty="0" err="1"/>
              <a:t>ngắn</a:t>
            </a:r>
            <a:r>
              <a:rPr lang="en-US" sz="2400" dirty="0"/>
              <a:t> </a:t>
            </a:r>
            <a:r>
              <a:rPr lang="en-US" sz="2400" dirty="0" err="1"/>
              <a:t>thời</a:t>
            </a:r>
            <a:r>
              <a:rPr lang="en-US" sz="2400" dirty="0"/>
              <a:t> </a:t>
            </a:r>
            <a:r>
              <a:rPr lang="en-US" sz="2400" dirty="0" err="1"/>
              <a:t>gian</a:t>
            </a:r>
            <a:r>
              <a:rPr lang="en-US" sz="2400" dirty="0"/>
              <a:t> </a:t>
            </a:r>
            <a:r>
              <a:rPr lang="en-US" sz="2400" dirty="0" err="1"/>
              <a:t>giải</a:t>
            </a:r>
            <a:r>
              <a:rPr lang="en-US" sz="2400" dirty="0"/>
              <a:t> </a:t>
            </a:r>
            <a:r>
              <a:rPr lang="en-US" sz="2400" dirty="0" err="1"/>
              <a:t>quyết</a:t>
            </a:r>
            <a:r>
              <a:rPr lang="en-US" sz="2400" dirty="0"/>
              <a:t> </a:t>
            </a:r>
            <a:r>
              <a:rPr lang="en-US" sz="2400" dirty="0" err="1"/>
              <a:t>các</a:t>
            </a:r>
            <a:r>
              <a:rPr lang="en-US" sz="2400" dirty="0"/>
              <a:t> TTHC </a:t>
            </a:r>
            <a:r>
              <a:rPr lang="en-US" sz="2400" dirty="0" err="1"/>
              <a:t>liên</a:t>
            </a:r>
            <a:r>
              <a:rPr lang="en-US" sz="2400" dirty="0"/>
              <a:t> </a:t>
            </a:r>
            <a:r>
              <a:rPr lang="en-US" sz="2400" dirty="0" err="1"/>
              <a:t>quan</a:t>
            </a:r>
            <a:r>
              <a:rPr lang="en-US" sz="2400" dirty="0"/>
              <a:t> </a:t>
            </a:r>
            <a:r>
              <a:rPr lang="en-US" sz="2400" dirty="0" err="1"/>
              <a:t>đến</a:t>
            </a:r>
            <a:r>
              <a:rPr lang="en-US" sz="2400" dirty="0"/>
              <a:t> </a:t>
            </a:r>
            <a:r>
              <a:rPr lang="en-US" sz="2400" dirty="0" err="1"/>
              <a:t>người</a:t>
            </a:r>
            <a:r>
              <a:rPr lang="en-US" sz="2400" dirty="0"/>
              <a:t> </a:t>
            </a:r>
            <a:r>
              <a:rPr lang="en-US" sz="2400" dirty="0" err="1"/>
              <a:t>dân</a:t>
            </a:r>
            <a:r>
              <a:rPr lang="en-US" sz="2400" dirty="0"/>
              <a:t>, </a:t>
            </a:r>
            <a:r>
              <a:rPr lang="en-US" sz="2400" dirty="0" err="1"/>
              <a:t>doanh</a:t>
            </a:r>
            <a:r>
              <a:rPr lang="en-US" sz="2400" dirty="0"/>
              <a:t> </a:t>
            </a:r>
            <a:r>
              <a:rPr lang="en-US" sz="2400" dirty="0" err="1"/>
              <a:t>nghiệp</a:t>
            </a:r>
            <a:r>
              <a:rPr lang="en-US" sz="2400" dirty="0"/>
              <a:t> </a:t>
            </a:r>
            <a:r>
              <a:rPr lang="en-US" sz="2400" dirty="0" err="1"/>
              <a:t>thông</a:t>
            </a:r>
            <a:r>
              <a:rPr lang="en-US" sz="2400" dirty="0"/>
              <a:t> qua </a:t>
            </a:r>
            <a:r>
              <a:rPr lang="en-US" sz="2400" dirty="0" err="1"/>
              <a:t>việc</a:t>
            </a:r>
            <a:r>
              <a:rPr lang="en-US" sz="2400" dirty="0"/>
              <a:t> </a:t>
            </a:r>
            <a:r>
              <a:rPr lang="en-US" sz="2400" dirty="0" err="1"/>
              <a:t>ứng</a:t>
            </a:r>
            <a:r>
              <a:rPr lang="en-US" sz="2400" dirty="0"/>
              <a:t> </a:t>
            </a:r>
            <a:r>
              <a:rPr lang="en-US" sz="2400" dirty="0" err="1"/>
              <a:t>dụng</a:t>
            </a:r>
            <a:r>
              <a:rPr lang="en-US" sz="2400" dirty="0"/>
              <a:t> </a:t>
            </a:r>
            <a:r>
              <a:rPr lang="en-US" sz="2400" dirty="0" err="1"/>
              <a:t>hiệu</a:t>
            </a:r>
            <a:r>
              <a:rPr lang="en-US" sz="2400" dirty="0"/>
              <a:t> </a:t>
            </a:r>
            <a:r>
              <a:rPr lang="en-US" sz="2400" dirty="0" err="1"/>
              <a:t>quả</a:t>
            </a:r>
            <a:r>
              <a:rPr lang="en-US" sz="2400" dirty="0"/>
              <a:t> CNTT </a:t>
            </a:r>
            <a:r>
              <a:rPr lang="en-US" sz="2400" dirty="0" err="1"/>
              <a:t>và</a:t>
            </a:r>
            <a:r>
              <a:rPr lang="en-US" sz="2400" dirty="0"/>
              <a:t> </a:t>
            </a:r>
            <a:r>
              <a:rPr lang="en-US" sz="2400" dirty="0" err="1"/>
              <a:t>cung</a:t>
            </a:r>
            <a:r>
              <a:rPr lang="en-US" sz="2400" dirty="0"/>
              <a:t> </a:t>
            </a:r>
            <a:r>
              <a:rPr lang="en-US" sz="2400" dirty="0" err="1"/>
              <a:t>cấp</a:t>
            </a:r>
            <a:r>
              <a:rPr lang="en-US" sz="2400" dirty="0"/>
              <a:t> </a:t>
            </a:r>
            <a:r>
              <a:rPr lang="en-US" sz="2400" dirty="0" err="1"/>
              <a:t>các</a:t>
            </a:r>
            <a:r>
              <a:rPr lang="en-US" sz="2400" dirty="0"/>
              <a:t> </a:t>
            </a:r>
            <a:r>
              <a:rPr lang="en-US" sz="2400" dirty="0" err="1"/>
              <a:t>dịch</a:t>
            </a:r>
            <a:r>
              <a:rPr lang="en-US" sz="2400" dirty="0"/>
              <a:t> </a:t>
            </a:r>
            <a:r>
              <a:rPr lang="en-US" sz="2400" dirty="0" err="1"/>
              <a:t>vụ</a:t>
            </a:r>
            <a:r>
              <a:rPr lang="en-US" sz="2400" dirty="0"/>
              <a:t> </a:t>
            </a:r>
            <a:r>
              <a:rPr lang="en-US" sz="2400" dirty="0" err="1"/>
              <a:t>tiện</a:t>
            </a:r>
            <a:r>
              <a:rPr lang="en-US" sz="2400" dirty="0"/>
              <a:t> </a:t>
            </a:r>
            <a:r>
              <a:rPr lang="en-US" sz="2400" dirty="0" err="1"/>
              <a:t>ích</a:t>
            </a:r>
            <a:r>
              <a:rPr lang="en-US" sz="2400" dirty="0"/>
              <a:t> </a:t>
            </a:r>
            <a:r>
              <a:rPr lang="en-US" sz="2400" dirty="0" err="1"/>
              <a:t>trong</a:t>
            </a:r>
            <a:r>
              <a:rPr lang="en-US" sz="2400" dirty="0"/>
              <a:t> </a:t>
            </a:r>
            <a:r>
              <a:rPr lang="en-US" sz="2400" dirty="0" err="1"/>
              <a:t>tiếp</a:t>
            </a:r>
            <a:r>
              <a:rPr lang="en-US" sz="2400" dirty="0"/>
              <a:t> </a:t>
            </a:r>
            <a:r>
              <a:rPr lang="en-US" sz="2400" dirty="0" err="1"/>
              <a:t>nhận</a:t>
            </a:r>
            <a:r>
              <a:rPr lang="en-US" sz="2400" dirty="0"/>
              <a:t>, </a:t>
            </a:r>
            <a:r>
              <a:rPr lang="en-US" sz="2400" dirty="0" err="1"/>
              <a:t>trả</a:t>
            </a:r>
            <a:r>
              <a:rPr lang="en-US" sz="2400" dirty="0"/>
              <a:t> </a:t>
            </a:r>
            <a:r>
              <a:rPr lang="en-US" sz="2400" dirty="0" err="1"/>
              <a:t>kết</a:t>
            </a:r>
            <a:r>
              <a:rPr lang="en-US" sz="2400" dirty="0"/>
              <a:t> </a:t>
            </a:r>
            <a:r>
              <a:rPr lang="en-US" sz="2400" dirty="0" err="1"/>
              <a:t>quả</a:t>
            </a:r>
            <a:r>
              <a:rPr lang="en-US" sz="2400" dirty="0"/>
              <a:t>, </a:t>
            </a:r>
            <a:r>
              <a:rPr lang="en-US" sz="2400" dirty="0" err="1"/>
              <a:t>thu</a:t>
            </a:r>
            <a:r>
              <a:rPr lang="en-US" sz="2400" dirty="0"/>
              <a:t> </a:t>
            </a:r>
            <a:r>
              <a:rPr lang="en-US" sz="2400" dirty="0" err="1"/>
              <a:t>phí</a:t>
            </a:r>
            <a:r>
              <a:rPr lang="en-US" sz="2400" dirty="0"/>
              <a:t>, </a:t>
            </a:r>
            <a:r>
              <a:rPr lang="en-US" sz="2400" dirty="0" err="1"/>
              <a:t>lệ</a:t>
            </a:r>
            <a:r>
              <a:rPr lang="en-US" sz="2400" dirty="0"/>
              <a:t> </a:t>
            </a:r>
            <a:r>
              <a:rPr lang="en-US" sz="2400" dirty="0" err="1"/>
              <a:t>phí</a:t>
            </a:r>
            <a:r>
              <a:rPr lang="en-US" sz="2400" dirty="0"/>
              <a:t> </a:t>
            </a:r>
            <a:r>
              <a:rPr lang="en-US" sz="2400" dirty="0" err="1"/>
              <a:t>và</a:t>
            </a:r>
            <a:r>
              <a:rPr lang="en-US" sz="2400" dirty="0"/>
              <a:t> </a:t>
            </a:r>
            <a:r>
              <a:rPr lang="en-US" sz="2400" dirty="0" err="1"/>
              <a:t>nghĩa</a:t>
            </a:r>
            <a:r>
              <a:rPr lang="en-US" sz="2400" dirty="0"/>
              <a:t> </a:t>
            </a:r>
            <a:r>
              <a:rPr lang="en-US" sz="2400" dirty="0" err="1"/>
              <a:t>vụ</a:t>
            </a:r>
            <a:r>
              <a:rPr lang="en-US" sz="2400" dirty="0"/>
              <a:t> </a:t>
            </a:r>
            <a:r>
              <a:rPr lang="en-US" sz="2400" dirty="0" err="1"/>
              <a:t>tài</a:t>
            </a:r>
            <a:r>
              <a:rPr lang="en-US" sz="2400" dirty="0"/>
              <a:t> </a:t>
            </a:r>
            <a:r>
              <a:rPr lang="en-US" sz="2400" dirty="0" err="1"/>
              <a:t>chính</a:t>
            </a:r>
            <a:r>
              <a:rPr lang="en-US" sz="2400" dirty="0"/>
              <a:t> </a:t>
            </a:r>
            <a:r>
              <a:rPr lang="en-US" sz="2400" dirty="0" err="1"/>
              <a:t>khác</a:t>
            </a:r>
            <a:r>
              <a:rPr lang="en-US" sz="2400" dirty="0"/>
              <a:t>.</a:t>
            </a:r>
          </a:p>
          <a:p>
            <a:pPr algn="just"/>
            <a:r>
              <a:rPr lang="en-US" sz="2400" dirty="0" err="1" smtClean="0"/>
              <a:t>Tỷ</a:t>
            </a:r>
            <a:r>
              <a:rPr lang="en-US" sz="2400" dirty="0" smtClean="0"/>
              <a:t> </a:t>
            </a:r>
            <a:r>
              <a:rPr lang="en-US" sz="2400" dirty="0" err="1"/>
              <a:t>lệ</a:t>
            </a:r>
            <a:r>
              <a:rPr lang="en-US" sz="2400" dirty="0"/>
              <a:t> </a:t>
            </a:r>
            <a:r>
              <a:rPr lang="en-US" sz="2400" dirty="0" err="1"/>
              <a:t>hồ</a:t>
            </a:r>
            <a:r>
              <a:rPr lang="en-US" sz="2400" dirty="0"/>
              <a:t> </a:t>
            </a:r>
            <a:r>
              <a:rPr lang="en-US" sz="2400" dirty="0" err="1"/>
              <a:t>sơ</a:t>
            </a:r>
            <a:r>
              <a:rPr lang="en-US" sz="2400" dirty="0"/>
              <a:t> TTHC </a:t>
            </a:r>
            <a:r>
              <a:rPr lang="en-US" sz="2400" dirty="0" err="1"/>
              <a:t>giải</a:t>
            </a:r>
            <a:r>
              <a:rPr lang="en-US" sz="2400" dirty="0"/>
              <a:t> </a:t>
            </a:r>
            <a:r>
              <a:rPr lang="en-US" sz="2400" dirty="0" err="1"/>
              <a:t>quyết</a:t>
            </a:r>
            <a:r>
              <a:rPr lang="en-US" sz="2400" dirty="0"/>
              <a:t> </a:t>
            </a:r>
            <a:r>
              <a:rPr lang="en-US" sz="2400" dirty="0" err="1"/>
              <a:t>đúng</a:t>
            </a:r>
            <a:r>
              <a:rPr lang="en-US" sz="2400" dirty="0"/>
              <a:t> </a:t>
            </a:r>
            <a:r>
              <a:rPr lang="en-US" sz="2400" dirty="0" err="1"/>
              <a:t>hạn</a:t>
            </a:r>
            <a:r>
              <a:rPr lang="en-US" sz="2400" dirty="0"/>
              <a:t> </a:t>
            </a:r>
            <a:r>
              <a:rPr lang="en-US" sz="2400" dirty="0" err="1"/>
              <a:t>và</a:t>
            </a:r>
            <a:r>
              <a:rPr lang="en-US" sz="2400" dirty="0"/>
              <a:t> </a:t>
            </a:r>
            <a:r>
              <a:rPr lang="en-US" sz="2400" dirty="0" err="1"/>
              <a:t>trước</a:t>
            </a:r>
            <a:r>
              <a:rPr lang="en-US" sz="2400" dirty="0"/>
              <a:t> </a:t>
            </a:r>
            <a:r>
              <a:rPr lang="en-US" sz="2400" dirty="0" err="1"/>
              <a:t>hạn</a:t>
            </a:r>
            <a:r>
              <a:rPr lang="en-US" sz="2400" dirty="0"/>
              <a:t> </a:t>
            </a:r>
            <a:r>
              <a:rPr lang="en-US" sz="2400" dirty="0" err="1"/>
              <a:t>đạt</a:t>
            </a:r>
            <a:r>
              <a:rPr lang="en-US" sz="2400" dirty="0"/>
              <a:t> </a:t>
            </a:r>
            <a:r>
              <a:rPr lang="en-US" sz="2400" dirty="0" err="1"/>
              <a:t>trên</a:t>
            </a:r>
            <a:r>
              <a:rPr lang="en-US" sz="2400" dirty="0"/>
              <a:t> 98,5%.</a:t>
            </a:r>
          </a:p>
          <a:p>
            <a:pPr algn="just"/>
            <a:r>
              <a:rPr lang="en-US" sz="2400" dirty="0" err="1" smtClean="0"/>
              <a:t>Các</a:t>
            </a:r>
            <a:r>
              <a:rPr lang="en-US" sz="2400" dirty="0" smtClean="0"/>
              <a:t> </a:t>
            </a:r>
            <a:r>
              <a:rPr lang="en-US" sz="2400" dirty="0" err="1"/>
              <a:t>chỉ</a:t>
            </a:r>
            <a:r>
              <a:rPr lang="en-US" sz="2400" dirty="0"/>
              <a:t> </a:t>
            </a:r>
            <a:r>
              <a:rPr lang="en-US" sz="2400" dirty="0" err="1"/>
              <a:t>đạo</a:t>
            </a:r>
            <a:r>
              <a:rPr lang="en-US" sz="2400" dirty="0"/>
              <a:t> </a:t>
            </a:r>
            <a:r>
              <a:rPr lang="en-US" sz="2400" dirty="0" err="1"/>
              <a:t>của</a:t>
            </a:r>
            <a:r>
              <a:rPr lang="en-US" sz="2400" dirty="0"/>
              <a:t> </a:t>
            </a:r>
            <a:r>
              <a:rPr lang="en-US" sz="2400" dirty="0" err="1"/>
              <a:t>cấp</a:t>
            </a:r>
            <a:r>
              <a:rPr lang="en-US" sz="2400" dirty="0"/>
              <a:t> </a:t>
            </a:r>
            <a:r>
              <a:rPr lang="en-US" sz="2400" dirty="0" err="1"/>
              <a:t>trên</a:t>
            </a:r>
            <a:r>
              <a:rPr lang="en-US" sz="2400" dirty="0"/>
              <a:t> </a:t>
            </a:r>
            <a:r>
              <a:rPr lang="en-US" sz="2400" dirty="0" err="1"/>
              <a:t>về</a:t>
            </a:r>
            <a:r>
              <a:rPr lang="en-US" sz="2400" dirty="0"/>
              <a:t> </a:t>
            </a:r>
            <a:r>
              <a:rPr lang="en-US" sz="2400" dirty="0" err="1"/>
              <a:t>giải</a:t>
            </a:r>
            <a:r>
              <a:rPr lang="en-US" sz="2400" dirty="0"/>
              <a:t> </a:t>
            </a:r>
            <a:r>
              <a:rPr lang="en-US" sz="2400" dirty="0" err="1"/>
              <a:t>quyết</a:t>
            </a:r>
            <a:r>
              <a:rPr lang="en-US" sz="2400" dirty="0"/>
              <a:t>, </a:t>
            </a:r>
            <a:r>
              <a:rPr lang="en-US" sz="2400" dirty="0" err="1"/>
              <a:t>cung</a:t>
            </a:r>
            <a:r>
              <a:rPr lang="en-US" sz="2400" dirty="0"/>
              <a:t> </a:t>
            </a:r>
            <a:r>
              <a:rPr lang="en-US" sz="2400" dirty="0" err="1"/>
              <a:t>cấp</a:t>
            </a:r>
            <a:r>
              <a:rPr lang="en-US" sz="2400" dirty="0"/>
              <a:t> </a:t>
            </a:r>
            <a:r>
              <a:rPr lang="en-US" sz="2400" dirty="0" err="1"/>
              <a:t>dịch</a:t>
            </a:r>
            <a:r>
              <a:rPr lang="en-US" sz="2400" dirty="0"/>
              <a:t> </a:t>
            </a:r>
            <a:r>
              <a:rPr lang="en-US" sz="2400" dirty="0" err="1"/>
              <a:t>vụ</a:t>
            </a:r>
            <a:r>
              <a:rPr lang="en-US" sz="2400" dirty="0"/>
              <a:t> </a:t>
            </a:r>
            <a:r>
              <a:rPr lang="en-US" sz="2400" dirty="0" err="1"/>
              <a:t>hành</a:t>
            </a:r>
            <a:r>
              <a:rPr lang="en-US" sz="2400" dirty="0"/>
              <a:t> </a:t>
            </a:r>
            <a:r>
              <a:rPr lang="en-US" sz="2400" dirty="0" err="1"/>
              <a:t>chính</a:t>
            </a:r>
            <a:r>
              <a:rPr lang="en-US" sz="2400" dirty="0"/>
              <a:t> </a:t>
            </a:r>
            <a:r>
              <a:rPr lang="en-US" sz="2400" dirty="0" err="1"/>
              <a:t>công</a:t>
            </a:r>
            <a:r>
              <a:rPr lang="en-US" sz="2400" dirty="0"/>
              <a:t> </a:t>
            </a:r>
            <a:r>
              <a:rPr lang="en-US" sz="2400" dirty="0" err="1"/>
              <a:t>được</a:t>
            </a:r>
            <a:r>
              <a:rPr lang="en-US" sz="2400" dirty="0"/>
              <a:t> </a:t>
            </a:r>
            <a:r>
              <a:rPr lang="en-US" sz="2400" dirty="0" err="1"/>
              <a:t>tổ</a:t>
            </a:r>
            <a:r>
              <a:rPr lang="en-US" sz="2400" dirty="0"/>
              <a:t> </a:t>
            </a:r>
            <a:r>
              <a:rPr lang="en-US" sz="2400" dirty="0" err="1"/>
              <a:t>chức</a:t>
            </a:r>
            <a:r>
              <a:rPr lang="en-US" sz="2400" dirty="0"/>
              <a:t> </a:t>
            </a:r>
            <a:r>
              <a:rPr lang="en-US" sz="2400" dirty="0" err="1"/>
              <a:t>thực</a:t>
            </a:r>
            <a:r>
              <a:rPr lang="en-US" sz="2400" dirty="0"/>
              <a:t> </a:t>
            </a:r>
            <a:r>
              <a:rPr lang="en-US" sz="2400" dirty="0" err="1"/>
              <a:t>hiện</a:t>
            </a:r>
            <a:r>
              <a:rPr lang="en-US" sz="2400" dirty="0"/>
              <a:t> </a:t>
            </a:r>
            <a:r>
              <a:rPr lang="en-US" sz="2400" dirty="0" err="1"/>
              <a:t>kịp</a:t>
            </a:r>
            <a:r>
              <a:rPr lang="en-US" sz="2400" dirty="0"/>
              <a:t> </a:t>
            </a:r>
            <a:r>
              <a:rPr lang="en-US" sz="2400" dirty="0" err="1"/>
              <a:t>thời</a:t>
            </a:r>
            <a:r>
              <a:rPr lang="en-US" sz="2400" dirty="0"/>
              <a:t> </a:t>
            </a:r>
            <a:r>
              <a:rPr lang="en-US" sz="2400" dirty="0" err="1"/>
              <a:t>theo</a:t>
            </a:r>
            <a:r>
              <a:rPr lang="en-US" sz="2400" dirty="0"/>
              <a:t> </a:t>
            </a:r>
            <a:r>
              <a:rPr lang="en-US" sz="2400" dirty="0" err="1"/>
              <a:t>đúng</a:t>
            </a:r>
            <a:r>
              <a:rPr lang="en-US" sz="2400" dirty="0"/>
              <a:t> </a:t>
            </a:r>
            <a:r>
              <a:rPr lang="en-US" sz="2400" dirty="0" err="1"/>
              <a:t>yêu</a:t>
            </a:r>
            <a:r>
              <a:rPr lang="en-US" sz="2400" dirty="0"/>
              <a:t> </a:t>
            </a:r>
            <a:r>
              <a:rPr lang="en-US" sz="2400" dirty="0" err="1"/>
              <a:t>cầu</a:t>
            </a:r>
            <a:r>
              <a:rPr lang="en-US" sz="2400" dirty="0" smtClean="0"/>
              <a:t>.</a:t>
            </a:r>
            <a:endParaRPr lang="en-US" sz="2400" dirty="0"/>
          </a:p>
        </p:txBody>
      </p:sp>
      <p:sp>
        <p:nvSpPr>
          <p:cNvPr id="4" name="Title 1"/>
          <p:cNvSpPr>
            <a:spLocks noGrp="1"/>
          </p:cNvSpPr>
          <p:nvPr>
            <p:ph type="title"/>
          </p:nvPr>
        </p:nvSpPr>
        <p:spPr>
          <a:xfrm>
            <a:off x="457200" y="274638"/>
            <a:ext cx="8229600" cy="487362"/>
          </a:xfrm>
          <a:solidFill>
            <a:srgbClr val="FF0000"/>
          </a:solidFill>
        </p:spPr>
        <p:txBody>
          <a:bodyPr>
            <a:normAutofit fontScale="90000"/>
          </a:bodyPr>
          <a:lstStyle/>
          <a:p>
            <a:pPr algn="l"/>
            <a:r>
              <a:rPr lang="en-US" sz="3200" dirty="0" smtClean="0"/>
              <a:t>II. 2 </a:t>
            </a:r>
            <a:r>
              <a:rPr lang="en-US" sz="3200" dirty="0" err="1" smtClean="0"/>
              <a:t>Mục</a:t>
            </a:r>
            <a:r>
              <a:rPr lang="en-US" sz="3200" dirty="0" smtClean="0"/>
              <a:t> </a:t>
            </a:r>
            <a:r>
              <a:rPr lang="en-US" sz="3200" dirty="0" err="1" smtClean="0"/>
              <a:t>tiêu</a:t>
            </a:r>
            <a:r>
              <a:rPr lang="en-US" sz="3200" dirty="0" smtClean="0"/>
              <a:t> </a:t>
            </a:r>
            <a:r>
              <a:rPr lang="en-US" sz="3200" dirty="0" err="1" smtClean="0"/>
              <a:t>cụ</a:t>
            </a:r>
            <a:r>
              <a:rPr lang="en-US" sz="3200" dirty="0" smtClean="0"/>
              <a:t> </a:t>
            </a:r>
            <a:r>
              <a:rPr lang="en-US" sz="3200" dirty="0" err="1" smtClean="0"/>
              <a:t>thể</a:t>
            </a:r>
            <a:endParaRPr lang="en-US" sz="3200" dirty="0"/>
          </a:p>
        </p:txBody>
      </p:sp>
    </p:spTree>
    <p:extLst>
      <p:ext uri="{BB962C8B-B14F-4D97-AF65-F5344CB8AC3E}">
        <p14:creationId xmlns:p14="http://schemas.microsoft.com/office/powerpoint/2010/main" val="27179900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rgbClr val="92D050"/>
          </a:solidFill>
        </p:spPr>
        <p:txBody>
          <a:bodyPr>
            <a:normAutofit fontScale="90000"/>
          </a:bodyPr>
          <a:lstStyle/>
          <a:p>
            <a:pPr algn="l"/>
            <a:r>
              <a:rPr lang="en-US" dirty="0" smtClean="0"/>
              <a:t>II.4 </a:t>
            </a:r>
            <a:r>
              <a:rPr lang="en-US" dirty="0" err="1" smtClean="0"/>
              <a:t>Nhiệm</a:t>
            </a:r>
            <a:r>
              <a:rPr lang="en-US" dirty="0" smtClean="0"/>
              <a:t> </a:t>
            </a:r>
            <a:r>
              <a:rPr lang="en-US" dirty="0" err="1" smtClean="0"/>
              <a:t>vụ</a:t>
            </a:r>
            <a:r>
              <a:rPr lang="en-US" dirty="0" smtClean="0"/>
              <a:t> </a:t>
            </a:r>
            <a:r>
              <a:rPr lang="en-US" dirty="0" err="1" smtClean="0"/>
              <a:t>của</a:t>
            </a:r>
            <a:r>
              <a:rPr lang="en-US" dirty="0" smtClean="0"/>
              <a:t> </a:t>
            </a:r>
            <a:r>
              <a:rPr lang="en-US" dirty="0" err="1" smtClean="0"/>
              <a:t>Trung</a:t>
            </a:r>
            <a:r>
              <a:rPr lang="en-US" dirty="0" smtClean="0"/>
              <a:t> </a:t>
            </a:r>
            <a:r>
              <a:rPr lang="en-US" dirty="0" err="1" smtClean="0"/>
              <a:t>tâm</a:t>
            </a:r>
            <a:r>
              <a:rPr lang="en-US" dirty="0" smtClean="0"/>
              <a:t> HCC GĐ2</a:t>
            </a:r>
            <a:endParaRPr lang="en-US" dirty="0"/>
          </a:p>
        </p:txBody>
      </p:sp>
      <p:sp>
        <p:nvSpPr>
          <p:cNvPr id="3" name="Content Placeholder 2"/>
          <p:cNvSpPr>
            <a:spLocks noGrp="1"/>
          </p:cNvSpPr>
          <p:nvPr>
            <p:ph idx="1"/>
          </p:nvPr>
        </p:nvSpPr>
        <p:spPr>
          <a:xfrm>
            <a:off x="228600" y="1143000"/>
            <a:ext cx="8763000" cy="5181600"/>
          </a:xfrm>
        </p:spPr>
        <p:txBody>
          <a:bodyPr>
            <a:noAutofit/>
          </a:bodyPr>
          <a:lstStyle/>
          <a:p>
            <a:r>
              <a:rPr lang="en-US" sz="2400" b="1" dirty="0" err="1"/>
              <a:t>Trung</a:t>
            </a:r>
            <a:r>
              <a:rPr lang="en-US" sz="2400" b="1" dirty="0"/>
              <a:t> </a:t>
            </a:r>
            <a:r>
              <a:rPr lang="en-US" sz="2400" b="1" dirty="0" err="1"/>
              <a:t>tâm</a:t>
            </a:r>
            <a:r>
              <a:rPr lang="en-US" sz="2400" b="1" dirty="0"/>
              <a:t> </a:t>
            </a:r>
            <a:r>
              <a:rPr lang="en-US" sz="2400" b="1" dirty="0" err="1"/>
              <a:t>kế</a:t>
            </a:r>
            <a:r>
              <a:rPr lang="en-US" sz="2400" b="1" dirty="0"/>
              <a:t> </a:t>
            </a:r>
            <a:r>
              <a:rPr lang="en-US" sz="2400" b="1" dirty="0" err="1"/>
              <a:t>thừa</a:t>
            </a:r>
            <a:r>
              <a:rPr lang="en-US" sz="2400" b="1" dirty="0"/>
              <a:t> </a:t>
            </a:r>
            <a:r>
              <a:rPr lang="en-US" sz="2400" b="1" dirty="0" err="1"/>
              <a:t>nhiệm</a:t>
            </a:r>
            <a:r>
              <a:rPr lang="en-US" sz="2400" b="1" dirty="0"/>
              <a:t> </a:t>
            </a:r>
            <a:r>
              <a:rPr lang="en-US" sz="2400" b="1" dirty="0" err="1"/>
              <a:t>vụ</a:t>
            </a:r>
            <a:r>
              <a:rPr lang="en-US" sz="2400" b="1" dirty="0"/>
              <a:t>, </a:t>
            </a:r>
            <a:r>
              <a:rPr lang="en-US" sz="2400" b="1" dirty="0" err="1"/>
              <a:t>quyền</a:t>
            </a:r>
            <a:r>
              <a:rPr lang="en-US" sz="2400" b="1" dirty="0"/>
              <a:t> </a:t>
            </a:r>
            <a:r>
              <a:rPr lang="en-US" sz="2400" b="1" dirty="0" err="1"/>
              <a:t>hạn</a:t>
            </a:r>
            <a:r>
              <a:rPr lang="en-US" sz="2400" b="1" dirty="0"/>
              <a:t> </a:t>
            </a:r>
            <a:r>
              <a:rPr lang="en-US" sz="2400" b="1" dirty="0" err="1"/>
              <a:t>được</a:t>
            </a:r>
            <a:r>
              <a:rPr lang="en-US" sz="2400" b="1" dirty="0"/>
              <a:t> </a:t>
            </a:r>
            <a:r>
              <a:rPr lang="en-US" sz="2400" b="1" dirty="0" err="1"/>
              <a:t>quy</a:t>
            </a:r>
            <a:r>
              <a:rPr lang="en-US" sz="2400" b="1" dirty="0"/>
              <a:t> </a:t>
            </a:r>
            <a:r>
              <a:rPr lang="en-US" sz="2400" b="1" dirty="0" err="1"/>
              <a:t>định</a:t>
            </a:r>
            <a:r>
              <a:rPr lang="en-US" sz="2400" b="1" dirty="0"/>
              <a:t> </a:t>
            </a:r>
            <a:r>
              <a:rPr lang="en-US" sz="2400" b="1" dirty="0" err="1"/>
              <a:t>cụ</a:t>
            </a:r>
            <a:r>
              <a:rPr lang="en-US" sz="2400" b="1" dirty="0"/>
              <a:t> </a:t>
            </a:r>
            <a:r>
              <a:rPr lang="en-US" sz="2400" b="1" dirty="0" err="1"/>
              <a:t>thể</a:t>
            </a:r>
            <a:r>
              <a:rPr lang="en-US" sz="2400" b="1" dirty="0"/>
              <a:t> </a:t>
            </a:r>
            <a:r>
              <a:rPr lang="en-US" sz="2400" b="1" dirty="0" err="1"/>
              <a:t>tại</a:t>
            </a:r>
            <a:r>
              <a:rPr lang="en-US" sz="2400" b="1" dirty="0"/>
              <a:t> </a:t>
            </a:r>
            <a:r>
              <a:rPr lang="en-US" sz="2400" b="1" dirty="0" err="1"/>
              <a:t>Quyết</a:t>
            </a:r>
            <a:r>
              <a:rPr lang="en-US" sz="2400" b="1" dirty="0"/>
              <a:t> </a:t>
            </a:r>
            <a:r>
              <a:rPr lang="en-US" sz="2400" b="1" dirty="0" err="1"/>
              <a:t>định</a:t>
            </a:r>
            <a:r>
              <a:rPr lang="en-US" sz="2400" b="1" dirty="0"/>
              <a:t> </a:t>
            </a:r>
            <a:r>
              <a:rPr lang="en-US" sz="2400" b="1" dirty="0" err="1"/>
              <a:t>số</a:t>
            </a:r>
            <a:r>
              <a:rPr lang="en-US" sz="2400" b="1" dirty="0"/>
              <a:t> 1558/QĐ-UBND </a:t>
            </a:r>
            <a:r>
              <a:rPr lang="en-US" sz="2400" b="1" dirty="0" err="1"/>
              <a:t>ngày</a:t>
            </a:r>
            <a:r>
              <a:rPr lang="en-US" sz="2400" b="1" dirty="0"/>
              <a:t> 09/9/2016 </a:t>
            </a:r>
            <a:r>
              <a:rPr lang="en-US" sz="2400" b="1" dirty="0" err="1"/>
              <a:t>của</a:t>
            </a:r>
            <a:r>
              <a:rPr lang="en-US" sz="2400" b="1" dirty="0"/>
              <a:t> UBND </a:t>
            </a:r>
            <a:r>
              <a:rPr lang="en-US" sz="2400" b="1" dirty="0" err="1" smtClean="0"/>
              <a:t>tỉnh</a:t>
            </a:r>
            <a:r>
              <a:rPr lang="en-US" sz="2400" b="1" dirty="0" smtClean="0"/>
              <a:t> </a:t>
            </a:r>
            <a:r>
              <a:rPr lang="en-US" sz="2400" b="1" dirty="0" err="1" smtClean="0"/>
              <a:t>và</a:t>
            </a:r>
            <a:r>
              <a:rPr lang="en-US" sz="2400" b="1" dirty="0" smtClean="0"/>
              <a:t> </a:t>
            </a:r>
            <a:r>
              <a:rPr lang="en-US" sz="2400" b="1" dirty="0" err="1" smtClean="0"/>
              <a:t>bổ</a:t>
            </a:r>
            <a:r>
              <a:rPr lang="en-US" sz="2400" b="1" dirty="0" smtClean="0"/>
              <a:t> sung 05 </a:t>
            </a:r>
            <a:r>
              <a:rPr lang="en-US" sz="2400" b="1" dirty="0" err="1" smtClean="0"/>
              <a:t>nhiệm</a:t>
            </a:r>
            <a:r>
              <a:rPr lang="en-US" sz="2400" b="1" dirty="0" smtClean="0"/>
              <a:t> </a:t>
            </a:r>
            <a:r>
              <a:rPr lang="en-US" sz="2400" b="1" dirty="0" err="1" smtClean="0"/>
              <a:t>vụ</a:t>
            </a:r>
            <a:r>
              <a:rPr lang="en-US" sz="2400" b="1" dirty="0" smtClean="0"/>
              <a:t>: </a:t>
            </a:r>
          </a:p>
          <a:p>
            <a:pPr marL="0" indent="0">
              <a:buNone/>
            </a:pPr>
            <a:r>
              <a:rPr lang="en-US" sz="2000" b="1" dirty="0"/>
              <a:t>- </a:t>
            </a:r>
            <a:r>
              <a:rPr lang="en-US" sz="2000" dirty="0" err="1"/>
              <a:t>Tham</a:t>
            </a:r>
            <a:r>
              <a:rPr lang="en-US" sz="2000" dirty="0"/>
              <a:t> </a:t>
            </a:r>
            <a:r>
              <a:rPr lang="en-US" sz="2000" dirty="0" err="1"/>
              <a:t>mưu</a:t>
            </a:r>
            <a:r>
              <a:rPr lang="en-US" sz="2000" dirty="0"/>
              <a:t> </a:t>
            </a:r>
            <a:r>
              <a:rPr lang="en-US" sz="2000" dirty="0" err="1"/>
              <a:t>triển</a:t>
            </a:r>
            <a:r>
              <a:rPr lang="en-US" sz="2000" dirty="0"/>
              <a:t> </a:t>
            </a:r>
            <a:r>
              <a:rPr lang="en-US" sz="2000" dirty="0" err="1"/>
              <a:t>khai</a:t>
            </a:r>
            <a:r>
              <a:rPr lang="en-US" sz="2000" dirty="0"/>
              <a:t> </a:t>
            </a:r>
            <a:r>
              <a:rPr lang="en-US" sz="2000" dirty="0" err="1"/>
              <a:t>thực</a:t>
            </a:r>
            <a:r>
              <a:rPr lang="en-US" sz="2000" dirty="0"/>
              <a:t> </a:t>
            </a:r>
            <a:r>
              <a:rPr lang="en-US" sz="2000" dirty="0" err="1"/>
              <a:t>hiện</a:t>
            </a:r>
            <a:r>
              <a:rPr lang="en-US" sz="2000" dirty="0"/>
              <a:t> </a:t>
            </a:r>
            <a:r>
              <a:rPr lang="en-US" sz="2000" dirty="0" err="1"/>
              <a:t>dịch</a:t>
            </a:r>
            <a:r>
              <a:rPr lang="en-US" sz="2000" dirty="0"/>
              <a:t> </a:t>
            </a:r>
            <a:r>
              <a:rPr lang="en-US" sz="2000" dirty="0" err="1"/>
              <a:t>vụ</a:t>
            </a:r>
            <a:r>
              <a:rPr lang="en-US" sz="2000" dirty="0"/>
              <a:t> </a:t>
            </a:r>
            <a:r>
              <a:rPr lang="en-US" sz="2000" dirty="0" err="1"/>
              <a:t>công</a:t>
            </a:r>
            <a:r>
              <a:rPr lang="en-US" sz="2000" dirty="0"/>
              <a:t> </a:t>
            </a:r>
            <a:r>
              <a:rPr lang="en-US" sz="2000" dirty="0" err="1"/>
              <a:t>trực</a:t>
            </a:r>
            <a:r>
              <a:rPr lang="en-US" sz="2000" dirty="0"/>
              <a:t> </a:t>
            </a:r>
            <a:r>
              <a:rPr lang="en-US" sz="2000" dirty="0" err="1"/>
              <a:t>tuyến</a:t>
            </a:r>
            <a:r>
              <a:rPr lang="en-US" sz="2000" dirty="0"/>
              <a:t> </a:t>
            </a:r>
            <a:r>
              <a:rPr lang="en-US" sz="2000" dirty="0" err="1"/>
              <a:t>trên</a:t>
            </a:r>
            <a:r>
              <a:rPr lang="en-US" sz="2000" dirty="0"/>
              <a:t> </a:t>
            </a:r>
            <a:r>
              <a:rPr lang="en-US" sz="2000" dirty="0" err="1"/>
              <a:t>địa</a:t>
            </a:r>
            <a:r>
              <a:rPr lang="en-US" sz="2000" dirty="0"/>
              <a:t> </a:t>
            </a:r>
            <a:r>
              <a:rPr lang="en-US" sz="2000" dirty="0" err="1"/>
              <a:t>bàn</a:t>
            </a:r>
            <a:r>
              <a:rPr lang="en-US" sz="2000" dirty="0"/>
              <a:t> </a:t>
            </a:r>
            <a:r>
              <a:rPr lang="en-US" sz="2000" dirty="0" err="1"/>
              <a:t>tỉnh</a:t>
            </a:r>
            <a:r>
              <a:rPr lang="en-US" sz="2000" dirty="0"/>
              <a:t>;</a:t>
            </a:r>
          </a:p>
          <a:p>
            <a:pPr marL="0" indent="0">
              <a:buNone/>
            </a:pPr>
            <a:r>
              <a:rPr lang="en-US" sz="2000" b="1" dirty="0"/>
              <a:t>- </a:t>
            </a:r>
            <a:r>
              <a:rPr lang="en-US" sz="2000" dirty="0" err="1"/>
              <a:t>Kiểm</a:t>
            </a:r>
            <a:r>
              <a:rPr lang="en-US" sz="2000" dirty="0"/>
              <a:t> </a:t>
            </a:r>
            <a:r>
              <a:rPr lang="en-US" sz="2000" dirty="0" err="1"/>
              <a:t>tra</a:t>
            </a:r>
            <a:r>
              <a:rPr lang="en-US" sz="2000" dirty="0"/>
              <a:t>, </a:t>
            </a:r>
            <a:r>
              <a:rPr lang="en-US" sz="2000" dirty="0" err="1"/>
              <a:t>theo</a:t>
            </a:r>
            <a:r>
              <a:rPr lang="en-US" sz="2000" dirty="0"/>
              <a:t> </a:t>
            </a:r>
            <a:r>
              <a:rPr lang="en-US" sz="2000" dirty="0" err="1"/>
              <a:t>dõi</a:t>
            </a:r>
            <a:r>
              <a:rPr lang="en-US" sz="2000" dirty="0"/>
              <a:t>, </a:t>
            </a:r>
            <a:r>
              <a:rPr lang="en-US" sz="2000" dirty="0" err="1"/>
              <a:t>đôn</a:t>
            </a:r>
            <a:r>
              <a:rPr lang="en-US" sz="2000" dirty="0"/>
              <a:t> </a:t>
            </a:r>
            <a:r>
              <a:rPr lang="en-US" sz="2000" dirty="0" err="1"/>
              <a:t>đốc</a:t>
            </a:r>
            <a:r>
              <a:rPr lang="en-US" sz="2000" dirty="0"/>
              <a:t> </a:t>
            </a:r>
            <a:r>
              <a:rPr lang="en-US" sz="2000" dirty="0" err="1"/>
              <a:t>công</a:t>
            </a:r>
            <a:r>
              <a:rPr lang="en-US" sz="2000" dirty="0"/>
              <a:t> </a:t>
            </a:r>
            <a:r>
              <a:rPr lang="en-US" sz="2000" dirty="0" err="1"/>
              <a:t>tác</a:t>
            </a:r>
            <a:r>
              <a:rPr lang="en-US" sz="2000" dirty="0"/>
              <a:t> </a:t>
            </a:r>
            <a:r>
              <a:rPr lang="en-US" sz="2000" dirty="0" err="1"/>
              <a:t>giải</a:t>
            </a:r>
            <a:r>
              <a:rPr lang="en-US" sz="2000" dirty="0"/>
              <a:t> </a:t>
            </a:r>
            <a:r>
              <a:rPr lang="en-US" sz="2000" dirty="0" err="1"/>
              <a:t>quyết</a:t>
            </a:r>
            <a:r>
              <a:rPr lang="en-US" sz="2000" dirty="0"/>
              <a:t> </a:t>
            </a:r>
            <a:r>
              <a:rPr lang="en-US" sz="2000" dirty="0" err="1"/>
              <a:t>hồ</a:t>
            </a:r>
            <a:r>
              <a:rPr lang="en-US" sz="2000" dirty="0"/>
              <a:t> </a:t>
            </a:r>
            <a:r>
              <a:rPr lang="en-US" sz="2000" dirty="0" err="1"/>
              <a:t>sơ</a:t>
            </a:r>
            <a:r>
              <a:rPr lang="en-US" sz="2000" dirty="0"/>
              <a:t> TTHC </a:t>
            </a:r>
            <a:r>
              <a:rPr lang="en-US" sz="2000" dirty="0" err="1"/>
              <a:t>các</a:t>
            </a:r>
            <a:r>
              <a:rPr lang="en-US" sz="2000" dirty="0"/>
              <a:t> </a:t>
            </a:r>
            <a:r>
              <a:rPr lang="en-US" sz="2000" dirty="0" err="1"/>
              <a:t>cơ</a:t>
            </a:r>
            <a:r>
              <a:rPr lang="en-US" sz="2000" dirty="0"/>
              <a:t> </a:t>
            </a:r>
            <a:r>
              <a:rPr lang="en-US" sz="2000" dirty="0" err="1"/>
              <a:t>quan</a:t>
            </a:r>
            <a:r>
              <a:rPr lang="en-US" sz="2000" dirty="0"/>
              <a:t> </a:t>
            </a:r>
            <a:r>
              <a:rPr lang="en-US" sz="2000" dirty="0" err="1"/>
              <a:t>ngành</a:t>
            </a:r>
            <a:r>
              <a:rPr lang="en-US" sz="2000" dirty="0"/>
              <a:t> </a:t>
            </a:r>
            <a:r>
              <a:rPr lang="en-US" sz="2000" dirty="0" err="1"/>
              <a:t>dọc</a:t>
            </a:r>
            <a:r>
              <a:rPr lang="en-US" sz="2000" dirty="0"/>
              <a:t>, UBND </a:t>
            </a:r>
            <a:r>
              <a:rPr lang="en-US" sz="2000" dirty="0" err="1"/>
              <a:t>cấp</a:t>
            </a:r>
            <a:r>
              <a:rPr lang="en-US" sz="2000" dirty="0"/>
              <a:t> </a:t>
            </a:r>
            <a:r>
              <a:rPr lang="en-US" sz="2000" dirty="0" err="1"/>
              <a:t>huyện</a:t>
            </a:r>
            <a:r>
              <a:rPr lang="en-US" sz="2000" dirty="0"/>
              <a:t>, </a:t>
            </a:r>
            <a:r>
              <a:rPr lang="en-US" sz="2000" dirty="0" err="1"/>
              <a:t>cấp</a:t>
            </a:r>
            <a:r>
              <a:rPr lang="en-US" sz="2000" dirty="0"/>
              <a:t> </a:t>
            </a:r>
            <a:r>
              <a:rPr lang="en-US" sz="2000" dirty="0" err="1"/>
              <a:t>xã</a:t>
            </a:r>
            <a:r>
              <a:rPr lang="en-US" sz="2000" dirty="0"/>
              <a:t>;</a:t>
            </a:r>
          </a:p>
          <a:p>
            <a:pPr marL="0" indent="0">
              <a:buNone/>
            </a:pPr>
            <a:r>
              <a:rPr lang="en-US" sz="2000" b="1" dirty="0"/>
              <a:t>- </a:t>
            </a:r>
            <a:r>
              <a:rPr lang="en-US" sz="2000" dirty="0" err="1"/>
              <a:t>Tư</a:t>
            </a:r>
            <a:r>
              <a:rPr lang="en-US" sz="2000" dirty="0"/>
              <a:t> </a:t>
            </a:r>
            <a:r>
              <a:rPr lang="en-US" sz="2000" dirty="0" err="1"/>
              <a:t>vấn</a:t>
            </a:r>
            <a:r>
              <a:rPr lang="en-US" sz="2000" dirty="0"/>
              <a:t> TTHC, </a:t>
            </a:r>
            <a:r>
              <a:rPr lang="en-US" sz="2000" dirty="0" err="1"/>
              <a:t>hỗ</a:t>
            </a:r>
            <a:r>
              <a:rPr lang="en-US" sz="2000" dirty="0"/>
              <a:t> </a:t>
            </a:r>
            <a:r>
              <a:rPr lang="en-US" sz="2000" dirty="0" err="1"/>
              <a:t>trợ</a:t>
            </a:r>
            <a:r>
              <a:rPr lang="en-US" sz="2000" dirty="0"/>
              <a:t>, </a:t>
            </a:r>
            <a:r>
              <a:rPr lang="en-US" sz="2000" dirty="0" err="1"/>
              <a:t>phục</a:t>
            </a:r>
            <a:r>
              <a:rPr lang="en-US" sz="2000" dirty="0"/>
              <a:t> </a:t>
            </a:r>
            <a:r>
              <a:rPr lang="en-US" sz="2000" dirty="0" err="1"/>
              <a:t>vụ</a:t>
            </a:r>
            <a:r>
              <a:rPr lang="en-US" sz="2000" dirty="0"/>
              <a:t> </a:t>
            </a:r>
            <a:r>
              <a:rPr lang="en-US" sz="2000" dirty="0" err="1"/>
              <a:t>người</a:t>
            </a:r>
            <a:r>
              <a:rPr lang="en-US" sz="2000" dirty="0"/>
              <a:t> </a:t>
            </a:r>
            <a:r>
              <a:rPr lang="en-US" sz="2000" dirty="0" err="1"/>
              <a:t>dân</a:t>
            </a:r>
            <a:r>
              <a:rPr lang="en-US" sz="2000" dirty="0"/>
              <a:t>, </a:t>
            </a:r>
            <a:r>
              <a:rPr lang="en-US" sz="2000" dirty="0" err="1"/>
              <a:t>doanh</a:t>
            </a:r>
            <a:r>
              <a:rPr lang="en-US" sz="2000" dirty="0"/>
              <a:t> </a:t>
            </a:r>
            <a:r>
              <a:rPr lang="en-US" sz="2000" dirty="0" err="1"/>
              <a:t>nghiệp</a:t>
            </a:r>
            <a:r>
              <a:rPr lang="en-US" sz="2000" dirty="0"/>
              <a:t> </a:t>
            </a:r>
            <a:r>
              <a:rPr lang="en-US" sz="2000" dirty="0" err="1"/>
              <a:t>khi</a:t>
            </a:r>
            <a:r>
              <a:rPr lang="en-US" sz="2000" dirty="0"/>
              <a:t> </a:t>
            </a:r>
            <a:r>
              <a:rPr lang="en-US" sz="2000" dirty="0" err="1"/>
              <a:t>yêu</a:t>
            </a:r>
            <a:r>
              <a:rPr lang="en-US" sz="2000" dirty="0"/>
              <a:t> </a:t>
            </a:r>
            <a:r>
              <a:rPr lang="en-US" sz="2000" dirty="0" err="1"/>
              <a:t>cầu</a:t>
            </a:r>
            <a:r>
              <a:rPr lang="en-US" sz="2000" dirty="0"/>
              <a:t> </a:t>
            </a:r>
            <a:r>
              <a:rPr lang="en-US" sz="2000" dirty="0" err="1"/>
              <a:t>giải</a:t>
            </a:r>
            <a:r>
              <a:rPr lang="en-US" sz="2000" dirty="0"/>
              <a:t> </a:t>
            </a:r>
            <a:r>
              <a:rPr lang="en-US" sz="2000" dirty="0" err="1"/>
              <a:t>quyết</a:t>
            </a:r>
            <a:r>
              <a:rPr lang="en-US" sz="2000" dirty="0"/>
              <a:t> TTHC (qua </a:t>
            </a:r>
            <a:r>
              <a:rPr lang="en-US" sz="2000" dirty="0" err="1"/>
              <a:t>trang</a:t>
            </a:r>
            <a:r>
              <a:rPr lang="en-US" sz="2000" dirty="0"/>
              <a:t> </a:t>
            </a:r>
            <a:r>
              <a:rPr lang="en-US" sz="2000" dirty="0" err="1"/>
              <a:t>thông</a:t>
            </a:r>
            <a:r>
              <a:rPr lang="en-US" sz="2000" dirty="0"/>
              <a:t> tin </a:t>
            </a:r>
            <a:r>
              <a:rPr lang="en-US" sz="2000" dirty="0" err="1"/>
              <a:t>dịch</a:t>
            </a:r>
            <a:r>
              <a:rPr lang="en-US" sz="2000" dirty="0"/>
              <a:t> </a:t>
            </a:r>
            <a:r>
              <a:rPr lang="en-US" sz="2000" dirty="0" err="1"/>
              <a:t>vụ</a:t>
            </a:r>
            <a:r>
              <a:rPr lang="en-US" sz="2000" dirty="0"/>
              <a:t> </a:t>
            </a:r>
            <a:r>
              <a:rPr lang="en-US" sz="2000" dirty="0" err="1"/>
              <a:t>công</a:t>
            </a:r>
            <a:r>
              <a:rPr lang="en-US" sz="2000" dirty="0"/>
              <a:t>, </a:t>
            </a:r>
            <a:r>
              <a:rPr lang="en-US" sz="2000" dirty="0" err="1"/>
              <a:t>thư</a:t>
            </a:r>
            <a:r>
              <a:rPr lang="en-US" sz="2000" dirty="0"/>
              <a:t> </a:t>
            </a:r>
            <a:r>
              <a:rPr lang="en-US" sz="2000" dirty="0" err="1"/>
              <a:t>điện</a:t>
            </a:r>
            <a:r>
              <a:rPr lang="en-US" sz="2000" dirty="0"/>
              <a:t> </a:t>
            </a:r>
            <a:r>
              <a:rPr lang="en-US" sz="2000" dirty="0" err="1"/>
              <a:t>tử</a:t>
            </a:r>
            <a:r>
              <a:rPr lang="en-US" sz="2000" dirty="0"/>
              <a:t>, </a:t>
            </a:r>
            <a:r>
              <a:rPr lang="en-US" sz="2000" dirty="0" err="1"/>
              <a:t>điện</a:t>
            </a:r>
            <a:r>
              <a:rPr lang="en-US" sz="2000" dirty="0"/>
              <a:t> </a:t>
            </a:r>
            <a:r>
              <a:rPr lang="en-US" sz="2000" dirty="0" err="1"/>
              <a:t>thoại</a:t>
            </a:r>
            <a:r>
              <a:rPr lang="en-US" sz="2000" dirty="0"/>
              <a:t>, </a:t>
            </a:r>
            <a:r>
              <a:rPr lang="en-US" sz="2000" dirty="0" err="1"/>
              <a:t>trực</a:t>
            </a:r>
            <a:r>
              <a:rPr lang="en-US" sz="2000" dirty="0"/>
              <a:t> </a:t>
            </a:r>
            <a:r>
              <a:rPr lang="en-US" sz="2000" dirty="0" err="1"/>
              <a:t>tuyến</a:t>
            </a:r>
            <a:r>
              <a:rPr lang="en-US" sz="2000" dirty="0"/>
              <a:t> </a:t>
            </a:r>
            <a:r>
              <a:rPr lang="en-US" sz="2000" dirty="0" err="1"/>
              <a:t>trên</a:t>
            </a:r>
            <a:r>
              <a:rPr lang="en-US" sz="2000" dirty="0"/>
              <a:t> </a:t>
            </a:r>
            <a:r>
              <a:rPr lang="en-US" sz="2000" dirty="0" err="1"/>
              <a:t>môi</a:t>
            </a:r>
            <a:r>
              <a:rPr lang="en-US" sz="2000" dirty="0"/>
              <a:t> </a:t>
            </a:r>
            <a:r>
              <a:rPr lang="en-US" sz="2000" dirty="0" err="1"/>
              <a:t>trường</a:t>
            </a:r>
            <a:r>
              <a:rPr lang="en-US" sz="2000" dirty="0"/>
              <a:t> </a:t>
            </a:r>
            <a:r>
              <a:rPr lang="en-US" sz="2000" dirty="0" err="1"/>
              <a:t>mạng</a:t>
            </a:r>
            <a:r>
              <a:rPr lang="en-US" sz="2000" dirty="0"/>
              <a:t>…);</a:t>
            </a:r>
          </a:p>
          <a:p>
            <a:pPr marL="0" indent="0">
              <a:buNone/>
            </a:pPr>
            <a:r>
              <a:rPr lang="en-US" sz="2000" dirty="0"/>
              <a:t>- </a:t>
            </a:r>
            <a:r>
              <a:rPr lang="en-US" sz="2000" dirty="0" err="1"/>
              <a:t>Tổ</a:t>
            </a:r>
            <a:r>
              <a:rPr lang="en-US" sz="2000" dirty="0"/>
              <a:t> </a:t>
            </a:r>
            <a:r>
              <a:rPr lang="en-US" sz="2000" dirty="0" err="1"/>
              <a:t>chức</a:t>
            </a:r>
            <a:r>
              <a:rPr lang="en-US" sz="2000" dirty="0"/>
              <a:t> </a:t>
            </a:r>
            <a:r>
              <a:rPr lang="en-US" sz="2000" dirty="0" err="1"/>
              <a:t>khảo</a:t>
            </a:r>
            <a:r>
              <a:rPr lang="en-US" sz="2000" dirty="0"/>
              <a:t> </a:t>
            </a:r>
            <a:r>
              <a:rPr lang="en-US" sz="2000" dirty="0" err="1"/>
              <a:t>sát</a:t>
            </a:r>
            <a:r>
              <a:rPr lang="en-US" sz="2000" dirty="0"/>
              <a:t>, </a:t>
            </a:r>
            <a:r>
              <a:rPr lang="en-US" sz="2000" dirty="0" err="1"/>
              <a:t>đánh</a:t>
            </a:r>
            <a:r>
              <a:rPr lang="en-US" sz="2000" dirty="0"/>
              <a:t> </a:t>
            </a:r>
            <a:r>
              <a:rPr lang="en-US" sz="2000" dirty="0" err="1"/>
              <a:t>giá</a:t>
            </a:r>
            <a:r>
              <a:rPr lang="en-US" sz="2000" dirty="0"/>
              <a:t> </a:t>
            </a:r>
            <a:r>
              <a:rPr lang="en-US" sz="2000" dirty="0" err="1"/>
              <a:t>mức</a:t>
            </a:r>
            <a:r>
              <a:rPr lang="en-US" sz="2000" dirty="0"/>
              <a:t> </a:t>
            </a:r>
            <a:r>
              <a:rPr lang="en-US" sz="2000" dirty="0" err="1"/>
              <a:t>độ</a:t>
            </a:r>
            <a:r>
              <a:rPr lang="en-US" sz="2000" dirty="0"/>
              <a:t> </a:t>
            </a:r>
            <a:r>
              <a:rPr lang="en-US" sz="2000" dirty="0" err="1"/>
              <a:t>hài</a:t>
            </a:r>
            <a:r>
              <a:rPr lang="en-US" sz="2000" dirty="0"/>
              <a:t> </a:t>
            </a:r>
            <a:r>
              <a:rPr lang="en-US" sz="2000" dirty="0" err="1"/>
              <a:t>lòng</a:t>
            </a:r>
            <a:r>
              <a:rPr lang="en-US" sz="2000" dirty="0"/>
              <a:t> </a:t>
            </a:r>
            <a:r>
              <a:rPr lang="en-US" sz="2000" dirty="0" err="1"/>
              <a:t>của</a:t>
            </a:r>
            <a:r>
              <a:rPr lang="en-US" sz="2000" dirty="0"/>
              <a:t> </a:t>
            </a:r>
            <a:r>
              <a:rPr lang="en-US" sz="2000" dirty="0" err="1"/>
              <a:t>người</a:t>
            </a:r>
            <a:r>
              <a:rPr lang="en-US" sz="2000" dirty="0"/>
              <a:t> </a:t>
            </a:r>
            <a:r>
              <a:rPr lang="en-US" sz="2000" dirty="0" err="1"/>
              <a:t>dân</a:t>
            </a:r>
            <a:r>
              <a:rPr lang="en-US" sz="2000" dirty="0"/>
              <a:t>, </a:t>
            </a:r>
            <a:r>
              <a:rPr lang="en-US" sz="2000" dirty="0" err="1"/>
              <a:t>doanh</a:t>
            </a:r>
            <a:r>
              <a:rPr lang="en-US" sz="2000" dirty="0"/>
              <a:t> </a:t>
            </a:r>
            <a:r>
              <a:rPr lang="en-US" sz="2000" dirty="0" err="1"/>
              <a:t>nghiệp</a:t>
            </a:r>
            <a:r>
              <a:rPr lang="en-US" sz="2000" dirty="0"/>
              <a:t> </a:t>
            </a:r>
            <a:r>
              <a:rPr lang="en-US" sz="2000" dirty="0" err="1"/>
              <a:t>đối</a:t>
            </a:r>
            <a:r>
              <a:rPr lang="en-US" sz="2000" dirty="0"/>
              <a:t> </a:t>
            </a:r>
            <a:r>
              <a:rPr lang="en-US" sz="2000" dirty="0" err="1"/>
              <a:t>với</a:t>
            </a:r>
            <a:r>
              <a:rPr lang="en-US" sz="2000" dirty="0"/>
              <a:t> </a:t>
            </a:r>
            <a:r>
              <a:rPr lang="en-US" sz="2000" dirty="0" err="1"/>
              <a:t>cơ</a:t>
            </a:r>
            <a:r>
              <a:rPr lang="en-US" sz="2000" dirty="0"/>
              <a:t> </a:t>
            </a:r>
            <a:r>
              <a:rPr lang="en-US" sz="2000" dirty="0" err="1"/>
              <a:t>quan</a:t>
            </a:r>
            <a:r>
              <a:rPr lang="en-US" sz="2000" dirty="0"/>
              <a:t> </a:t>
            </a:r>
            <a:r>
              <a:rPr lang="en-US" sz="2000" dirty="0" err="1"/>
              <a:t>hành</a:t>
            </a:r>
            <a:r>
              <a:rPr lang="en-US" sz="2000" dirty="0"/>
              <a:t> </a:t>
            </a:r>
            <a:r>
              <a:rPr lang="en-US" sz="2000" dirty="0" err="1"/>
              <a:t>chính</a:t>
            </a:r>
            <a:r>
              <a:rPr lang="en-US" sz="2000" dirty="0"/>
              <a:t> </a:t>
            </a:r>
            <a:r>
              <a:rPr lang="en-US" sz="2000" dirty="0" err="1"/>
              <a:t>nhà</a:t>
            </a:r>
            <a:r>
              <a:rPr lang="en-US" sz="2000" dirty="0"/>
              <a:t> </a:t>
            </a:r>
            <a:r>
              <a:rPr lang="en-US" sz="2000" dirty="0" err="1"/>
              <a:t>nước</a:t>
            </a:r>
            <a:r>
              <a:rPr lang="en-US" sz="2000" dirty="0"/>
              <a:t> </a:t>
            </a:r>
            <a:r>
              <a:rPr lang="en-US" sz="2000" dirty="0" err="1"/>
              <a:t>trong</a:t>
            </a:r>
            <a:r>
              <a:rPr lang="en-US" sz="2000" dirty="0"/>
              <a:t> </a:t>
            </a:r>
            <a:r>
              <a:rPr lang="en-US" sz="2000" dirty="0" err="1"/>
              <a:t>cung</a:t>
            </a:r>
            <a:r>
              <a:rPr lang="en-US" sz="2000" dirty="0"/>
              <a:t> </a:t>
            </a:r>
            <a:r>
              <a:rPr lang="en-US" sz="2000" dirty="0" err="1"/>
              <a:t>cấp</a:t>
            </a:r>
            <a:r>
              <a:rPr lang="en-US" sz="2000" dirty="0"/>
              <a:t> </a:t>
            </a:r>
            <a:r>
              <a:rPr lang="en-US" sz="2000" dirty="0" err="1"/>
              <a:t>các</a:t>
            </a:r>
            <a:r>
              <a:rPr lang="en-US" sz="2000" dirty="0"/>
              <a:t> </a:t>
            </a:r>
            <a:r>
              <a:rPr lang="en-US" sz="2000" dirty="0" err="1"/>
              <a:t>dịch</a:t>
            </a:r>
            <a:r>
              <a:rPr lang="en-US" sz="2000" dirty="0"/>
              <a:t> </a:t>
            </a:r>
            <a:r>
              <a:rPr lang="en-US" sz="2000" dirty="0" err="1"/>
              <a:t>vụ</a:t>
            </a:r>
            <a:r>
              <a:rPr lang="en-US" sz="2000" dirty="0"/>
              <a:t> </a:t>
            </a:r>
            <a:r>
              <a:rPr lang="en-US" sz="2000" dirty="0" err="1"/>
              <a:t>hành</a:t>
            </a:r>
            <a:r>
              <a:rPr lang="en-US" sz="2000" dirty="0"/>
              <a:t> </a:t>
            </a:r>
            <a:r>
              <a:rPr lang="en-US" sz="2000" dirty="0" err="1"/>
              <a:t>chính</a:t>
            </a:r>
            <a:r>
              <a:rPr lang="en-US" sz="2000" dirty="0"/>
              <a:t> </a:t>
            </a:r>
            <a:r>
              <a:rPr lang="en-US" sz="2000" dirty="0" err="1"/>
              <a:t>công</a:t>
            </a:r>
            <a:r>
              <a:rPr lang="en-US" sz="2000" dirty="0"/>
              <a:t> (</a:t>
            </a:r>
            <a:r>
              <a:rPr lang="en-US" sz="2000" dirty="0" err="1"/>
              <a:t>chú</a:t>
            </a:r>
            <a:r>
              <a:rPr lang="en-US" sz="2000" dirty="0"/>
              <a:t> ý </a:t>
            </a:r>
            <a:r>
              <a:rPr lang="en-US" sz="2000" dirty="0" err="1"/>
              <a:t>các</a:t>
            </a:r>
            <a:r>
              <a:rPr lang="en-US" sz="2000" dirty="0"/>
              <a:t> </a:t>
            </a:r>
            <a:r>
              <a:rPr lang="en-US" sz="2000" dirty="0" err="1"/>
              <a:t>các</a:t>
            </a:r>
            <a:r>
              <a:rPr lang="en-US" sz="2000" dirty="0"/>
              <a:t> </a:t>
            </a:r>
            <a:r>
              <a:rPr lang="en-US" sz="2000" dirty="0" err="1"/>
              <a:t>tiêu</a:t>
            </a:r>
            <a:r>
              <a:rPr lang="en-US" sz="2000" dirty="0"/>
              <a:t> </a:t>
            </a:r>
            <a:r>
              <a:rPr lang="en-US" sz="2000" dirty="0" err="1"/>
              <a:t>chí</a:t>
            </a:r>
            <a:r>
              <a:rPr lang="en-US" sz="2000" dirty="0"/>
              <a:t>, </a:t>
            </a:r>
            <a:r>
              <a:rPr lang="en-US" sz="2000" dirty="0" err="1"/>
              <a:t>chỉ</a:t>
            </a:r>
            <a:r>
              <a:rPr lang="en-US" sz="2000" dirty="0"/>
              <a:t> </a:t>
            </a:r>
            <a:r>
              <a:rPr lang="en-US" sz="2000" dirty="0" err="1"/>
              <a:t>số</a:t>
            </a:r>
            <a:r>
              <a:rPr lang="en-US" sz="2000" dirty="0"/>
              <a:t> </a:t>
            </a:r>
            <a:r>
              <a:rPr lang="en-US" sz="2000" dirty="0" err="1"/>
              <a:t>của</a:t>
            </a:r>
            <a:r>
              <a:rPr lang="en-US" sz="2000" dirty="0"/>
              <a:t> PCI, PAPI, PAR Index);</a:t>
            </a:r>
          </a:p>
          <a:p>
            <a:pPr marL="0" indent="0">
              <a:buNone/>
            </a:pPr>
            <a:r>
              <a:rPr lang="en-US" sz="2000" dirty="0"/>
              <a:t>- </a:t>
            </a:r>
            <a:r>
              <a:rPr lang="en-US" sz="2000" dirty="0" err="1"/>
              <a:t>Tham</a:t>
            </a:r>
            <a:r>
              <a:rPr lang="en-US" sz="2000" dirty="0"/>
              <a:t> </a:t>
            </a:r>
            <a:r>
              <a:rPr lang="en-US" sz="2000" dirty="0" err="1"/>
              <a:t>mưu</a:t>
            </a:r>
            <a:r>
              <a:rPr lang="en-US" sz="2000" dirty="0"/>
              <a:t>, </a:t>
            </a:r>
            <a:r>
              <a:rPr lang="en-US" sz="2000" dirty="0" err="1"/>
              <a:t>giúp</a:t>
            </a:r>
            <a:r>
              <a:rPr lang="en-US" sz="2000" dirty="0"/>
              <a:t> UBND </a:t>
            </a:r>
            <a:r>
              <a:rPr lang="en-US" sz="2000" dirty="0" err="1"/>
              <a:t>tỉnh</a:t>
            </a:r>
            <a:r>
              <a:rPr lang="en-US" sz="2000" dirty="0"/>
              <a:t>, </a:t>
            </a:r>
            <a:r>
              <a:rPr lang="en-US" sz="2000" dirty="0" err="1"/>
              <a:t>Chủ</a:t>
            </a:r>
            <a:r>
              <a:rPr lang="en-US" sz="2000" dirty="0"/>
              <a:t> </a:t>
            </a:r>
            <a:r>
              <a:rPr lang="en-US" sz="2000" dirty="0" err="1"/>
              <a:t>tịch</a:t>
            </a:r>
            <a:r>
              <a:rPr lang="en-US" sz="2000" dirty="0"/>
              <a:t> UBND </a:t>
            </a:r>
            <a:r>
              <a:rPr lang="en-US" sz="2000" dirty="0" err="1"/>
              <a:t>tỉnh</a:t>
            </a:r>
            <a:r>
              <a:rPr lang="en-US" sz="2000" dirty="0"/>
              <a:t> </a:t>
            </a:r>
            <a:r>
              <a:rPr lang="en-US" sz="2000" dirty="0" err="1"/>
              <a:t>thực</a:t>
            </a:r>
            <a:r>
              <a:rPr lang="en-US" sz="2000" b="1" dirty="0"/>
              <a:t> </a:t>
            </a:r>
            <a:r>
              <a:rPr lang="en-US" sz="2000" dirty="0" err="1"/>
              <a:t>hiện</a:t>
            </a:r>
            <a:r>
              <a:rPr lang="en-US" sz="2000" dirty="0"/>
              <a:t> </a:t>
            </a:r>
            <a:r>
              <a:rPr lang="en-US" sz="2000" dirty="0" err="1"/>
              <a:t>nhiệm</a:t>
            </a:r>
            <a:r>
              <a:rPr lang="en-US" sz="2000" dirty="0"/>
              <a:t> </a:t>
            </a:r>
            <a:r>
              <a:rPr lang="en-US" sz="2000" dirty="0" err="1"/>
              <a:t>vụ</a:t>
            </a:r>
            <a:r>
              <a:rPr lang="en-US" sz="2000" dirty="0"/>
              <a:t> </a:t>
            </a:r>
            <a:r>
              <a:rPr lang="en-US" sz="2000" dirty="0" err="1"/>
              <a:t>kiểm</a:t>
            </a:r>
            <a:r>
              <a:rPr lang="en-US" sz="2000" dirty="0"/>
              <a:t> </a:t>
            </a:r>
            <a:r>
              <a:rPr lang="en-US" sz="2000" dirty="0" err="1"/>
              <a:t>soát</a:t>
            </a:r>
            <a:r>
              <a:rPr lang="en-US" sz="2000" dirty="0"/>
              <a:t> TTHC, </a:t>
            </a:r>
            <a:r>
              <a:rPr lang="en-US" sz="2000" dirty="0" err="1"/>
              <a:t>cải</a:t>
            </a:r>
            <a:r>
              <a:rPr lang="en-US" sz="2000" dirty="0"/>
              <a:t> </a:t>
            </a:r>
            <a:r>
              <a:rPr lang="en-US" sz="2000" dirty="0" err="1"/>
              <a:t>cách</a:t>
            </a:r>
            <a:r>
              <a:rPr lang="en-US" sz="2000" dirty="0"/>
              <a:t> TTHC </a:t>
            </a:r>
            <a:r>
              <a:rPr lang="en-US" sz="2000" dirty="0" err="1"/>
              <a:t>trên</a:t>
            </a:r>
            <a:r>
              <a:rPr lang="en-US" sz="2000" dirty="0"/>
              <a:t> </a:t>
            </a:r>
            <a:r>
              <a:rPr lang="en-US" sz="2000" dirty="0" err="1"/>
              <a:t>địa</a:t>
            </a:r>
            <a:r>
              <a:rPr lang="en-US" sz="2000" dirty="0"/>
              <a:t> </a:t>
            </a:r>
            <a:r>
              <a:rPr lang="en-US" sz="2000" dirty="0" err="1"/>
              <a:t>bàn</a:t>
            </a:r>
            <a:r>
              <a:rPr lang="en-US" sz="2000" dirty="0"/>
              <a:t> </a:t>
            </a:r>
            <a:r>
              <a:rPr lang="en-US" sz="2000" dirty="0" err="1"/>
              <a:t>tỉnh</a:t>
            </a:r>
            <a:r>
              <a:rPr lang="en-US" sz="2000" dirty="0"/>
              <a:t>; </a:t>
            </a:r>
            <a:r>
              <a:rPr lang="en-US" sz="2000" dirty="0" err="1"/>
              <a:t>tiếp</a:t>
            </a:r>
            <a:r>
              <a:rPr lang="en-US" sz="2000" dirty="0"/>
              <a:t> </a:t>
            </a:r>
            <a:r>
              <a:rPr lang="en-US" sz="2000" dirty="0" err="1"/>
              <a:t>nhận</a:t>
            </a:r>
            <a:r>
              <a:rPr lang="en-US" sz="2000" dirty="0"/>
              <a:t> </a:t>
            </a:r>
            <a:r>
              <a:rPr lang="en-US" sz="2000" dirty="0" err="1"/>
              <a:t>phản</a:t>
            </a:r>
            <a:r>
              <a:rPr lang="en-US" sz="2000" dirty="0"/>
              <a:t> </a:t>
            </a:r>
            <a:r>
              <a:rPr lang="en-US" sz="2000" dirty="0" err="1"/>
              <a:t>ánh</a:t>
            </a:r>
            <a:r>
              <a:rPr lang="en-US" sz="2000" dirty="0"/>
              <a:t>, </a:t>
            </a:r>
            <a:r>
              <a:rPr lang="en-US" sz="2000" dirty="0" err="1"/>
              <a:t>kiến</a:t>
            </a:r>
            <a:r>
              <a:rPr lang="en-US" sz="2000" dirty="0"/>
              <a:t> </a:t>
            </a:r>
            <a:r>
              <a:rPr lang="en-US" sz="2000" dirty="0" err="1"/>
              <a:t>nghị</a:t>
            </a:r>
            <a:r>
              <a:rPr lang="en-US" sz="2000" dirty="0"/>
              <a:t> </a:t>
            </a:r>
            <a:r>
              <a:rPr lang="en-US" sz="2000" dirty="0" err="1"/>
              <a:t>về</a:t>
            </a:r>
            <a:r>
              <a:rPr lang="en-US" sz="2000" dirty="0"/>
              <a:t> </a:t>
            </a:r>
            <a:r>
              <a:rPr lang="en-US" sz="2000" dirty="0" err="1"/>
              <a:t>quy</a:t>
            </a:r>
            <a:r>
              <a:rPr lang="en-US" sz="2000" dirty="0"/>
              <a:t> </a:t>
            </a:r>
            <a:r>
              <a:rPr lang="en-US" sz="2000" dirty="0" err="1"/>
              <a:t>định</a:t>
            </a:r>
            <a:r>
              <a:rPr lang="en-US" sz="2000" dirty="0"/>
              <a:t> </a:t>
            </a:r>
            <a:r>
              <a:rPr lang="en-US" sz="2000" dirty="0" err="1"/>
              <a:t>hành</a:t>
            </a:r>
            <a:r>
              <a:rPr lang="en-US" sz="2000" dirty="0"/>
              <a:t> </a:t>
            </a:r>
            <a:r>
              <a:rPr lang="en-US" sz="2000" dirty="0" err="1"/>
              <a:t>chính</a:t>
            </a:r>
            <a:r>
              <a:rPr lang="en-US" sz="2000" dirty="0"/>
              <a:t>, </a:t>
            </a:r>
            <a:r>
              <a:rPr lang="en-US" sz="2000" dirty="0" err="1"/>
              <a:t>hành</a:t>
            </a:r>
            <a:r>
              <a:rPr lang="en-US" sz="2000" dirty="0"/>
              <a:t> vi </a:t>
            </a:r>
            <a:r>
              <a:rPr lang="en-US" sz="2000" dirty="0" err="1"/>
              <a:t>hành</a:t>
            </a:r>
            <a:r>
              <a:rPr lang="en-US" sz="2000" dirty="0"/>
              <a:t> </a:t>
            </a:r>
            <a:r>
              <a:rPr lang="en-US" sz="2000" dirty="0" err="1" smtClean="0"/>
              <a:t>chính</a:t>
            </a:r>
            <a:r>
              <a:rPr lang="en-US" sz="2000" dirty="0" smtClean="0"/>
              <a:t> (</a:t>
            </a:r>
            <a:r>
              <a:rPr lang="en-US" sz="2000" dirty="0" err="1" smtClean="0"/>
              <a:t>sau</a:t>
            </a:r>
            <a:r>
              <a:rPr lang="en-US" sz="2000" dirty="0" smtClean="0"/>
              <a:t> </a:t>
            </a:r>
            <a:r>
              <a:rPr lang="en-US" sz="2000" dirty="0" err="1" smtClean="0"/>
              <a:t>khi</a:t>
            </a:r>
            <a:r>
              <a:rPr lang="en-US" sz="2000" dirty="0" smtClean="0"/>
              <a:t> </a:t>
            </a:r>
            <a:r>
              <a:rPr lang="en-US" sz="2000" dirty="0" err="1" smtClean="0"/>
              <a:t>có</a:t>
            </a:r>
            <a:r>
              <a:rPr lang="en-US" sz="2000" dirty="0" smtClean="0"/>
              <a:t> </a:t>
            </a:r>
            <a:r>
              <a:rPr lang="en-US" sz="2000" dirty="0" err="1" smtClean="0"/>
              <a:t>chỉ</a:t>
            </a:r>
            <a:r>
              <a:rPr lang="en-US" sz="2000" dirty="0" smtClean="0"/>
              <a:t> </a:t>
            </a:r>
            <a:r>
              <a:rPr lang="en-US" sz="2000" dirty="0" err="1" smtClean="0"/>
              <a:t>đạo</a:t>
            </a:r>
            <a:r>
              <a:rPr lang="en-US" sz="2000" dirty="0" smtClean="0"/>
              <a:t> </a:t>
            </a:r>
            <a:r>
              <a:rPr lang="en-US" sz="2000" dirty="0" err="1" smtClean="0"/>
              <a:t>của</a:t>
            </a:r>
            <a:r>
              <a:rPr lang="en-US" sz="2000" dirty="0" smtClean="0"/>
              <a:t> </a:t>
            </a:r>
            <a:r>
              <a:rPr lang="en-US" sz="2000" dirty="0" err="1" smtClean="0"/>
              <a:t>Trung</a:t>
            </a:r>
            <a:r>
              <a:rPr lang="en-US" sz="2000" dirty="0" smtClean="0"/>
              <a:t> </a:t>
            </a:r>
            <a:r>
              <a:rPr lang="en-US" sz="2000" dirty="0" err="1" smtClean="0"/>
              <a:t>Ương</a:t>
            </a:r>
            <a:r>
              <a:rPr lang="en-US" sz="2000" dirty="0" smtClean="0"/>
              <a:t>).</a:t>
            </a:r>
            <a:endParaRPr lang="en-US" sz="2000" dirty="0"/>
          </a:p>
        </p:txBody>
      </p:sp>
    </p:spTree>
    <p:extLst>
      <p:ext uri="{BB962C8B-B14F-4D97-AF65-F5344CB8AC3E}">
        <p14:creationId xmlns:p14="http://schemas.microsoft.com/office/powerpoint/2010/main" val="8851295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rgbClr val="92D050"/>
          </a:solidFill>
        </p:spPr>
        <p:txBody>
          <a:bodyPr>
            <a:normAutofit fontScale="90000"/>
          </a:bodyPr>
          <a:lstStyle/>
          <a:p>
            <a:pPr algn="l"/>
            <a:r>
              <a:rPr lang="en-US" b="1" dirty="0" smtClean="0"/>
              <a:t>08 </a:t>
            </a:r>
            <a:r>
              <a:rPr lang="en-US" b="1" dirty="0" err="1" smtClean="0"/>
              <a:t>nhóm</a:t>
            </a:r>
            <a:r>
              <a:rPr lang="en-US" b="1" dirty="0" smtClean="0"/>
              <a:t> </a:t>
            </a:r>
            <a:r>
              <a:rPr lang="en-US" b="1" dirty="0" err="1" smtClean="0"/>
              <a:t>nhiệm</a:t>
            </a:r>
            <a:r>
              <a:rPr lang="en-US" b="1" dirty="0" smtClean="0"/>
              <a:t> </a:t>
            </a:r>
            <a:r>
              <a:rPr lang="en-US" b="1" dirty="0" err="1" smtClean="0"/>
              <a:t>vụ</a:t>
            </a:r>
            <a:r>
              <a:rPr lang="en-US" b="1" dirty="0" smtClean="0"/>
              <a:t>, </a:t>
            </a:r>
            <a:r>
              <a:rPr lang="en-US" b="1" dirty="0" err="1" smtClean="0"/>
              <a:t>hoạt</a:t>
            </a:r>
            <a:r>
              <a:rPr lang="en-US" b="1" dirty="0" smtClean="0"/>
              <a:t> </a:t>
            </a:r>
            <a:r>
              <a:rPr lang="en-US" b="1" dirty="0" err="1" smtClean="0"/>
              <a:t>động</a:t>
            </a:r>
            <a:r>
              <a:rPr lang="en-US" b="1" dirty="0" smtClean="0"/>
              <a:t> </a:t>
            </a:r>
            <a:r>
              <a:rPr lang="en-US" b="1" dirty="0" err="1" smtClean="0"/>
              <a:t>cụ</a:t>
            </a:r>
            <a:r>
              <a:rPr lang="en-US" b="1" dirty="0" smtClean="0"/>
              <a:t> </a:t>
            </a:r>
            <a:r>
              <a:rPr lang="en-US" b="1" dirty="0" err="1" smtClean="0"/>
              <a:t>thể</a:t>
            </a:r>
            <a:r>
              <a:rPr lang="en-US" b="1" dirty="0" smtClean="0"/>
              <a:t>:</a:t>
            </a:r>
            <a:endParaRPr lang="en-US" b="1" dirty="0"/>
          </a:p>
        </p:txBody>
      </p:sp>
      <p:sp>
        <p:nvSpPr>
          <p:cNvPr id="3" name="Content Placeholder 2"/>
          <p:cNvSpPr>
            <a:spLocks noGrp="1"/>
          </p:cNvSpPr>
          <p:nvPr>
            <p:ph idx="1"/>
          </p:nvPr>
        </p:nvSpPr>
        <p:spPr>
          <a:xfrm>
            <a:off x="381000" y="1600200"/>
            <a:ext cx="8382000" cy="4525963"/>
          </a:xfrm>
        </p:spPr>
        <p:txBody>
          <a:bodyPr/>
          <a:lstStyle/>
          <a:p>
            <a:pPr marL="0" indent="0" algn="just">
              <a:buNone/>
            </a:pPr>
            <a:r>
              <a:rPr lang="en-US" dirty="0" smtClean="0"/>
              <a:t>(1) </a:t>
            </a:r>
            <a:r>
              <a:rPr lang="en-US" dirty="0" err="1" smtClean="0"/>
              <a:t>Hoạt</a:t>
            </a:r>
            <a:r>
              <a:rPr lang="en-US" dirty="0" smtClean="0"/>
              <a:t> </a:t>
            </a:r>
            <a:r>
              <a:rPr lang="en-US" dirty="0" err="1"/>
              <a:t>động</a:t>
            </a:r>
            <a:r>
              <a:rPr lang="en-US" dirty="0"/>
              <a:t> </a:t>
            </a:r>
            <a:r>
              <a:rPr lang="en-US" dirty="0" err="1"/>
              <a:t>công</a:t>
            </a:r>
            <a:r>
              <a:rPr lang="en-US" dirty="0"/>
              <a:t> </a:t>
            </a:r>
            <a:r>
              <a:rPr lang="en-US" dirty="0" err="1"/>
              <a:t>khai</a:t>
            </a:r>
            <a:r>
              <a:rPr lang="en-US" dirty="0"/>
              <a:t>, minh </a:t>
            </a:r>
            <a:r>
              <a:rPr lang="en-US" dirty="0" err="1"/>
              <a:t>bạch</a:t>
            </a:r>
            <a:r>
              <a:rPr lang="en-US" dirty="0"/>
              <a:t>: </a:t>
            </a:r>
            <a:r>
              <a:rPr lang="en-US" dirty="0" err="1"/>
              <a:t>Các</a:t>
            </a:r>
            <a:r>
              <a:rPr lang="en-US" dirty="0"/>
              <a:t> </a:t>
            </a:r>
            <a:r>
              <a:rPr lang="en-US" dirty="0" err="1"/>
              <a:t>quy</a:t>
            </a:r>
            <a:r>
              <a:rPr lang="en-US" dirty="0"/>
              <a:t> </a:t>
            </a:r>
            <a:r>
              <a:rPr lang="en-US" dirty="0" err="1"/>
              <a:t>định</a:t>
            </a:r>
            <a:r>
              <a:rPr lang="en-US" dirty="0"/>
              <a:t> </a:t>
            </a:r>
            <a:r>
              <a:rPr lang="en-US" dirty="0" err="1"/>
              <a:t>về</a:t>
            </a:r>
            <a:r>
              <a:rPr lang="en-US" dirty="0"/>
              <a:t> TTHC, </a:t>
            </a:r>
            <a:r>
              <a:rPr lang="en-US" dirty="0" err="1"/>
              <a:t>phí</a:t>
            </a:r>
            <a:r>
              <a:rPr lang="en-US" dirty="0"/>
              <a:t>, </a:t>
            </a:r>
            <a:r>
              <a:rPr lang="en-US" dirty="0" err="1"/>
              <a:t>lệ</a:t>
            </a:r>
            <a:r>
              <a:rPr lang="en-US" dirty="0"/>
              <a:t> </a:t>
            </a:r>
            <a:r>
              <a:rPr lang="en-US" dirty="0" err="1"/>
              <a:t>phí</a:t>
            </a:r>
            <a:r>
              <a:rPr lang="en-US" dirty="0"/>
              <a:t>, </a:t>
            </a:r>
            <a:r>
              <a:rPr lang="en-US" dirty="0" err="1"/>
              <a:t>kết</a:t>
            </a:r>
            <a:r>
              <a:rPr lang="en-US" dirty="0"/>
              <a:t> </a:t>
            </a:r>
            <a:r>
              <a:rPr lang="en-US" dirty="0" err="1"/>
              <a:t>quả</a:t>
            </a:r>
            <a:r>
              <a:rPr lang="en-US" dirty="0"/>
              <a:t> </a:t>
            </a:r>
            <a:r>
              <a:rPr lang="en-US" dirty="0" err="1"/>
              <a:t>giải</a:t>
            </a:r>
            <a:r>
              <a:rPr lang="en-US" dirty="0"/>
              <a:t> </a:t>
            </a:r>
            <a:r>
              <a:rPr lang="en-US" dirty="0" err="1"/>
              <a:t>quyết</a:t>
            </a:r>
            <a:r>
              <a:rPr lang="en-US" dirty="0"/>
              <a:t> </a:t>
            </a:r>
            <a:r>
              <a:rPr lang="en-US" dirty="0" err="1"/>
              <a:t>hồ</a:t>
            </a:r>
            <a:r>
              <a:rPr lang="en-US" dirty="0"/>
              <a:t> </a:t>
            </a:r>
            <a:r>
              <a:rPr lang="en-US" dirty="0" err="1"/>
              <a:t>sơ</a:t>
            </a:r>
            <a:r>
              <a:rPr lang="en-US" dirty="0"/>
              <a:t> TTHC… </a:t>
            </a:r>
            <a:r>
              <a:rPr lang="en-US" dirty="0" err="1"/>
              <a:t>được</a:t>
            </a:r>
            <a:r>
              <a:rPr lang="en-US" dirty="0"/>
              <a:t> </a:t>
            </a:r>
            <a:r>
              <a:rPr lang="en-US" dirty="0" err="1"/>
              <a:t>công</a:t>
            </a:r>
            <a:r>
              <a:rPr lang="en-US" dirty="0"/>
              <a:t> </a:t>
            </a:r>
            <a:r>
              <a:rPr lang="en-US" dirty="0" err="1"/>
              <a:t>khai</a:t>
            </a:r>
            <a:r>
              <a:rPr lang="en-US" dirty="0"/>
              <a:t> </a:t>
            </a:r>
            <a:r>
              <a:rPr lang="en-US" dirty="0" err="1"/>
              <a:t>tại</a:t>
            </a:r>
            <a:r>
              <a:rPr lang="en-US" dirty="0"/>
              <a:t> </a:t>
            </a:r>
            <a:r>
              <a:rPr lang="en-US" dirty="0" err="1"/>
              <a:t>Trung</a:t>
            </a:r>
            <a:r>
              <a:rPr lang="en-US" dirty="0"/>
              <a:t> </a:t>
            </a:r>
            <a:r>
              <a:rPr lang="en-US" dirty="0" err="1"/>
              <a:t>tâm</a:t>
            </a:r>
            <a:r>
              <a:rPr lang="en-US" dirty="0"/>
              <a:t> </a:t>
            </a:r>
            <a:r>
              <a:rPr lang="en-US" dirty="0" err="1"/>
              <a:t>bằng</a:t>
            </a:r>
            <a:r>
              <a:rPr lang="en-US" dirty="0"/>
              <a:t> </a:t>
            </a:r>
            <a:r>
              <a:rPr lang="en-US" dirty="0" err="1"/>
              <a:t>bảng</a:t>
            </a:r>
            <a:r>
              <a:rPr lang="en-US" dirty="0"/>
              <a:t> </a:t>
            </a:r>
            <a:r>
              <a:rPr lang="en-US" dirty="0" err="1"/>
              <a:t>niêm</a:t>
            </a:r>
            <a:r>
              <a:rPr lang="en-US" dirty="0"/>
              <a:t> </a:t>
            </a:r>
            <a:r>
              <a:rPr lang="en-US" dirty="0" err="1"/>
              <a:t>yết</a:t>
            </a:r>
            <a:r>
              <a:rPr lang="en-US" dirty="0"/>
              <a:t>, </a:t>
            </a:r>
            <a:r>
              <a:rPr lang="en-US" dirty="0" err="1"/>
              <a:t>kios</a:t>
            </a:r>
            <a:r>
              <a:rPr lang="en-US" dirty="0"/>
              <a:t> </a:t>
            </a:r>
            <a:r>
              <a:rPr lang="en-US" dirty="0" err="1"/>
              <a:t>điện</a:t>
            </a:r>
            <a:r>
              <a:rPr lang="en-US" dirty="0"/>
              <a:t> </a:t>
            </a:r>
            <a:r>
              <a:rPr lang="en-US" dirty="0" err="1" smtClean="0"/>
              <a:t>tử</a:t>
            </a:r>
            <a:r>
              <a:rPr lang="en-US" dirty="0" smtClean="0"/>
              <a:t>; </a:t>
            </a:r>
            <a:r>
              <a:rPr lang="en-US" dirty="0" err="1"/>
              <a:t>trên</a:t>
            </a:r>
            <a:r>
              <a:rPr lang="en-US" dirty="0"/>
              <a:t> </a:t>
            </a:r>
            <a:r>
              <a:rPr lang="en-US" dirty="0" err="1"/>
              <a:t>cổng</a:t>
            </a:r>
            <a:r>
              <a:rPr lang="en-US" dirty="0"/>
              <a:t> </a:t>
            </a:r>
            <a:r>
              <a:rPr lang="en-US" dirty="0" err="1"/>
              <a:t>thông</a:t>
            </a:r>
            <a:r>
              <a:rPr lang="en-US" dirty="0"/>
              <a:t> tin </a:t>
            </a:r>
            <a:r>
              <a:rPr lang="en-US" dirty="0" err="1"/>
              <a:t>điện</a:t>
            </a:r>
            <a:r>
              <a:rPr lang="en-US" dirty="0"/>
              <a:t> </a:t>
            </a:r>
            <a:r>
              <a:rPr lang="en-US" dirty="0" err="1"/>
              <a:t>tử</a:t>
            </a:r>
            <a:r>
              <a:rPr lang="en-US" dirty="0"/>
              <a:t> </a:t>
            </a:r>
            <a:r>
              <a:rPr lang="en-US" dirty="0" err="1"/>
              <a:t>của</a:t>
            </a:r>
            <a:r>
              <a:rPr lang="en-US" dirty="0"/>
              <a:t> </a:t>
            </a:r>
            <a:r>
              <a:rPr lang="en-US" dirty="0" err="1" smtClean="0"/>
              <a:t>tỉnh</a:t>
            </a:r>
            <a:r>
              <a:rPr lang="en-US" dirty="0" smtClean="0"/>
              <a:t>; </a:t>
            </a:r>
            <a:r>
              <a:rPr lang="en-US" dirty="0" err="1"/>
              <a:t>trang</a:t>
            </a:r>
            <a:r>
              <a:rPr lang="en-US" dirty="0"/>
              <a:t> </a:t>
            </a:r>
            <a:r>
              <a:rPr lang="en-US" dirty="0" err="1"/>
              <a:t>thông</a:t>
            </a:r>
            <a:r>
              <a:rPr lang="en-US" dirty="0"/>
              <a:t> tin </a:t>
            </a:r>
            <a:r>
              <a:rPr lang="en-US" dirty="0" err="1"/>
              <a:t>điện</a:t>
            </a:r>
            <a:r>
              <a:rPr lang="en-US" dirty="0"/>
              <a:t> </a:t>
            </a:r>
            <a:r>
              <a:rPr lang="en-US" dirty="0" err="1"/>
              <a:t>tử</a:t>
            </a:r>
            <a:r>
              <a:rPr lang="en-US" dirty="0"/>
              <a:t> </a:t>
            </a:r>
            <a:r>
              <a:rPr lang="en-US" dirty="0" err="1"/>
              <a:t>của</a:t>
            </a:r>
            <a:r>
              <a:rPr lang="en-US" dirty="0"/>
              <a:t> </a:t>
            </a:r>
            <a:r>
              <a:rPr lang="en-US" dirty="0" err="1"/>
              <a:t>Trung</a:t>
            </a:r>
            <a:r>
              <a:rPr lang="en-US" dirty="0"/>
              <a:t> </a:t>
            </a:r>
            <a:r>
              <a:rPr lang="en-US" dirty="0" err="1" smtClean="0"/>
              <a:t>tâm</a:t>
            </a:r>
            <a:r>
              <a:rPr lang="en-US" dirty="0" smtClean="0"/>
              <a:t>; </a:t>
            </a:r>
            <a:r>
              <a:rPr lang="en-US" dirty="0" err="1"/>
              <a:t>các</a:t>
            </a:r>
            <a:r>
              <a:rPr lang="en-US" dirty="0"/>
              <a:t> </a:t>
            </a:r>
            <a:r>
              <a:rPr lang="en-US" dirty="0" err="1"/>
              <a:t>trang</a:t>
            </a:r>
            <a:r>
              <a:rPr lang="en-US" dirty="0"/>
              <a:t> </a:t>
            </a:r>
            <a:r>
              <a:rPr lang="en-US" dirty="0" err="1"/>
              <a:t>thông</a:t>
            </a:r>
            <a:r>
              <a:rPr lang="en-US" dirty="0"/>
              <a:t> tin </a:t>
            </a:r>
            <a:r>
              <a:rPr lang="en-US" dirty="0" err="1"/>
              <a:t>điện</a:t>
            </a:r>
            <a:r>
              <a:rPr lang="en-US" dirty="0"/>
              <a:t> </a:t>
            </a:r>
            <a:r>
              <a:rPr lang="en-US" dirty="0" err="1"/>
              <a:t>tử</a:t>
            </a:r>
            <a:r>
              <a:rPr lang="en-US" dirty="0"/>
              <a:t> </a:t>
            </a:r>
            <a:r>
              <a:rPr lang="en-US" dirty="0" err="1"/>
              <a:t>của</a:t>
            </a:r>
            <a:r>
              <a:rPr lang="en-US" dirty="0"/>
              <a:t> </a:t>
            </a:r>
            <a:r>
              <a:rPr lang="en-US" dirty="0" err="1"/>
              <a:t>sở</a:t>
            </a:r>
            <a:r>
              <a:rPr lang="en-US" dirty="0"/>
              <a:t>, </a:t>
            </a:r>
            <a:r>
              <a:rPr lang="en-US" dirty="0" err="1"/>
              <a:t>ngành</a:t>
            </a:r>
            <a:r>
              <a:rPr lang="en-US" dirty="0"/>
              <a:t> </a:t>
            </a:r>
            <a:r>
              <a:rPr lang="en-US" dirty="0" err="1"/>
              <a:t>và</a:t>
            </a:r>
            <a:r>
              <a:rPr lang="en-US" dirty="0"/>
              <a:t> </a:t>
            </a:r>
            <a:r>
              <a:rPr lang="en-US" dirty="0" err="1"/>
              <a:t>phương</a:t>
            </a:r>
            <a:r>
              <a:rPr lang="en-US" dirty="0"/>
              <a:t> </a:t>
            </a:r>
            <a:r>
              <a:rPr lang="en-US" dirty="0" err="1"/>
              <a:t>tiện</a:t>
            </a:r>
            <a:r>
              <a:rPr lang="en-US" dirty="0"/>
              <a:t> </a:t>
            </a:r>
            <a:r>
              <a:rPr lang="en-US" dirty="0" err="1"/>
              <a:t>thông</a:t>
            </a:r>
            <a:r>
              <a:rPr lang="en-US" dirty="0"/>
              <a:t> tin, </a:t>
            </a:r>
            <a:r>
              <a:rPr lang="en-US" dirty="0" err="1"/>
              <a:t>truyền</a:t>
            </a:r>
            <a:r>
              <a:rPr lang="en-US" dirty="0"/>
              <a:t> </a:t>
            </a:r>
            <a:r>
              <a:rPr lang="en-US" dirty="0" err="1"/>
              <a:t>thông</a:t>
            </a:r>
            <a:r>
              <a:rPr lang="en-US" dirty="0"/>
              <a:t> </a:t>
            </a:r>
            <a:r>
              <a:rPr lang="en-US" dirty="0" err="1"/>
              <a:t>khác</a:t>
            </a:r>
            <a:r>
              <a:rPr lang="en-US" dirty="0" smtClean="0"/>
              <a:t>.</a:t>
            </a:r>
            <a:endParaRPr lang="en-US" dirty="0"/>
          </a:p>
        </p:txBody>
      </p:sp>
    </p:spTree>
    <p:extLst>
      <p:ext uri="{BB962C8B-B14F-4D97-AF65-F5344CB8AC3E}">
        <p14:creationId xmlns:p14="http://schemas.microsoft.com/office/powerpoint/2010/main" val="22875101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229600" cy="4830763"/>
          </a:xfrm>
        </p:spPr>
        <p:txBody>
          <a:bodyPr>
            <a:normAutofit fontScale="92500" lnSpcReduction="20000"/>
          </a:bodyPr>
          <a:lstStyle/>
          <a:p>
            <a:pPr marL="0" indent="0" algn="just">
              <a:buNone/>
            </a:pPr>
            <a:r>
              <a:rPr lang="en-US" dirty="0" smtClean="0"/>
              <a:t>(2) </a:t>
            </a:r>
            <a:r>
              <a:rPr lang="en-US" dirty="0" err="1" smtClean="0"/>
              <a:t>Hoạt</a:t>
            </a:r>
            <a:r>
              <a:rPr lang="en-US" dirty="0" smtClean="0"/>
              <a:t> </a:t>
            </a:r>
            <a:r>
              <a:rPr lang="en-US" dirty="0" err="1"/>
              <a:t>động</a:t>
            </a:r>
            <a:r>
              <a:rPr lang="en-US" dirty="0"/>
              <a:t> </a:t>
            </a:r>
            <a:r>
              <a:rPr lang="en-US" dirty="0" err="1"/>
              <a:t>hướng</a:t>
            </a:r>
            <a:r>
              <a:rPr lang="en-US" dirty="0"/>
              <a:t> </a:t>
            </a:r>
            <a:r>
              <a:rPr lang="en-US" dirty="0" err="1"/>
              <a:t>dẫn</a:t>
            </a:r>
            <a:r>
              <a:rPr lang="en-US" dirty="0"/>
              <a:t>, </a:t>
            </a:r>
            <a:r>
              <a:rPr lang="en-US" dirty="0" err="1"/>
              <a:t>tư</a:t>
            </a:r>
            <a:r>
              <a:rPr lang="en-US" dirty="0"/>
              <a:t> </a:t>
            </a:r>
            <a:r>
              <a:rPr lang="en-US" dirty="0" err="1"/>
              <a:t>vấn</a:t>
            </a:r>
            <a:r>
              <a:rPr lang="en-US" dirty="0"/>
              <a:t>, </a:t>
            </a:r>
            <a:r>
              <a:rPr lang="en-US" dirty="0" err="1"/>
              <a:t>hỗ</a:t>
            </a:r>
            <a:r>
              <a:rPr lang="en-US" dirty="0"/>
              <a:t> </a:t>
            </a:r>
            <a:r>
              <a:rPr lang="en-US" dirty="0" err="1"/>
              <a:t>trợ</a:t>
            </a:r>
            <a:r>
              <a:rPr lang="en-US" dirty="0"/>
              <a:t>: </a:t>
            </a:r>
            <a:r>
              <a:rPr lang="en-US" dirty="0" err="1"/>
              <a:t>Ngoài</a:t>
            </a:r>
            <a:r>
              <a:rPr lang="en-US" dirty="0"/>
              <a:t> </a:t>
            </a:r>
            <a:r>
              <a:rPr lang="en-US" dirty="0" err="1"/>
              <a:t>việc</a:t>
            </a:r>
            <a:r>
              <a:rPr lang="en-US" dirty="0"/>
              <a:t> </a:t>
            </a:r>
            <a:r>
              <a:rPr lang="en-US" dirty="0" err="1"/>
              <a:t>hỗ</a:t>
            </a:r>
            <a:r>
              <a:rPr lang="en-US" dirty="0"/>
              <a:t> </a:t>
            </a:r>
            <a:r>
              <a:rPr lang="en-US" dirty="0" err="1"/>
              <a:t>trợ</a:t>
            </a:r>
            <a:r>
              <a:rPr lang="en-US" dirty="0"/>
              <a:t>, </a:t>
            </a:r>
            <a:r>
              <a:rPr lang="en-US" dirty="0" err="1"/>
              <a:t>hướng</a:t>
            </a:r>
            <a:r>
              <a:rPr lang="en-US" dirty="0"/>
              <a:t> </a:t>
            </a:r>
            <a:r>
              <a:rPr lang="en-US" dirty="0" err="1"/>
              <a:t>dẫn</a:t>
            </a:r>
            <a:r>
              <a:rPr lang="en-US" dirty="0"/>
              <a:t> TTHC </a:t>
            </a:r>
            <a:r>
              <a:rPr lang="en-US" dirty="0" err="1"/>
              <a:t>trực</a:t>
            </a:r>
            <a:r>
              <a:rPr lang="en-US" dirty="0"/>
              <a:t> </a:t>
            </a:r>
            <a:r>
              <a:rPr lang="en-US" dirty="0" err="1"/>
              <a:t>tiếp</a:t>
            </a:r>
            <a:r>
              <a:rPr lang="en-US" dirty="0"/>
              <a:t> </a:t>
            </a:r>
            <a:r>
              <a:rPr lang="en-US" dirty="0" err="1"/>
              <a:t>tại</a:t>
            </a:r>
            <a:r>
              <a:rPr lang="en-US" dirty="0"/>
              <a:t> </a:t>
            </a:r>
            <a:r>
              <a:rPr lang="en-US" dirty="0" err="1"/>
              <a:t>Phòng</a:t>
            </a:r>
            <a:r>
              <a:rPr lang="en-US" dirty="0"/>
              <a:t> </a:t>
            </a:r>
            <a:r>
              <a:rPr lang="en-US" dirty="0" err="1"/>
              <a:t>Tiếp</a:t>
            </a:r>
            <a:r>
              <a:rPr lang="en-US" dirty="0"/>
              <a:t> </a:t>
            </a:r>
            <a:r>
              <a:rPr lang="en-US" dirty="0" err="1"/>
              <a:t>nhận</a:t>
            </a:r>
            <a:r>
              <a:rPr lang="en-US" dirty="0"/>
              <a:t> </a:t>
            </a:r>
            <a:r>
              <a:rPr lang="en-US" dirty="0" err="1"/>
              <a:t>và</a:t>
            </a:r>
            <a:r>
              <a:rPr lang="en-US" dirty="0"/>
              <a:t> </a:t>
            </a:r>
            <a:r>
              <a:rPr lang="en-US" dirty="0" err="1"/>
              <a:t>Trả</a:t>
            </a:r>
            <a:r>
              <a:rPr lang="en-US" dirty="0"/>
              <a:t> </a:t>
            </a:r>
            <a:r>
              <a:rPr lang="en-US" dirty="0" err="1"/>
              <a:t>kết</a:t>
            </a:r>
            <a:r>
              <a:rPr lang="en-US" dirty="0"/>
              <a:t> </a:t>
            </a:r>
            <a:r>
              <a:rPr lang="en-US" dirty="0" err="1"/>
              <a:t>quả</a:t>
            </a:r>
            <a:r>
              <a:rPr lang="en-US" dirty="0"/>
              <a:t>, </a:t>
            </a:r>
            <a:r>
              <a:rPr lang="en-US" dirty="0" err="1"/>
              <a:t>Trung</a:t>
            </a:r>
            <a:r>
              <a:rPr lang="en-US" dirty="0"/>
              <a:t> </a:t>
            </a:r>
            <a:r>
              <a:rPr lang="en-US" dirty="0" err="1"/>
              <a:t>tâm</a:t>
            </a:r>
            <a:r>
              <a:rPr lang="en-US" dirty="0"/>
              <a:t> </a:t>
            </a:r>
            <a:r>
              <a:rPr lang="en-US" dirty="0" err="1"/>
              <a:t>thiết</a:t>
            </a:r>
            <a:r>
              <a:rPr lang="en-US" dirty="0"/>
              <a:t> </a:t>
            </a:r>
            <a:r>
              <a:rPr lang="en-US" dirty="0" err="1"/>
              <a:t>lập</a:t>
            </a:r>
            <a:r>
              <a:rPr lang="en-US" dirty="0"/>
              <a:t> </a:t>
            </a:r>
            <a:r>
              <a:rPr lang="en-US" dirty="0" err="1"/>
              <a:t>tổng</a:t>
            </a:r>
            <a:r>
              <a:rPr lang="en-US" dirty="0"/>
              <a:t> </a:t>
            </a:r>
            <a:r>
              <a:rPr lang="en-US" dirty="0" err="1"/>
              <a:t>đài</a:t>
            </a:r>
            <a:r>
              <a:rPr lang="en-US" dirty="0"/>
              <a:t> </a:t>
            </a:r>
            <a:r>
              <a:rPr lang="en-US" dirty="0" err="1"/>
              <a:t>tư</a:t>
            </a:r>
            <a:r>
              <a:rPr lang="en-US" dirty="0"/>
              <a:t> </a:t>
            </a:r>
            <a:r>
              <a:rPr lang="en-US" dirty="0" err="1"/>
              <a:t>vấn</a:t>
            </a:r>
            <a:r>
              <a:rPr lang="en-US" dirty="0"/>
              <a:t>, </a:t>
            </a:r>
            <a:r>
              <a:rPr lang="en-US" dirty="0" err="1"/>
              <a:t>hướng</a:t>
            </a:r>
            <a:r>
              <a:rPr lang="en-US" dirty="0"/>
              <a:t> </a:t>
            </a:r>
            <a:r>
              <a:rPr lang="en-US" dirty="0" err="1"/>
              <a:t>dẫn</a:t>
            </a:r>
            <a:r>
              <a:rPr lang="en-US" dirty="0"/>
              <a:t>, </a:t>
            </a:r>
            <a:r>
              <a:rPr lang="en-US" dirty="0" err="1"/>
              <a:t>hỗ</a:t>
            </a:r>
            <a:r>
              <a:rPr lang="en-US" dirty="0"/>
              <a:t> </a:t>
            </a:r>
            <a:r>
              <a:rPr lang="en-US" dirty="0" err="1"/>
              <a:t>trợ</a:t>
            </a:r>
            <a:r>
              <a:rPr lang="en-US" dirty="0"/>
              <a:t> qua </a:t>
            </a:r>
            <a:r>
              <a:rPr lang="en-US" dirty="0" err="1"/>
              <a:t>điện</a:t>
            </a:r>
            <a:r>
              <a:rPr lang="en-US" dirty="0"/>
              <a:t> </a:t>
            </a:r>
            <a:r>
              <a:rPr lang="en-US" dirty="0" err="1"/>
              <a:t>thoại</a:t>
            </a:r>
            <a:r>
              <a:rPr lang="en-US" dirty="0"/>
              <a:t>, </a:t>
            </a:r>
            <a:r>
              <a:rPr lang="en-US" dirty="0" err="1"/>
              <a:t>trực</a:t>
            </a:r>
            <a:r>
              <a:rPr lang="en-US" dirty="0"/>
              <a:t> </a:t>
            </a:r>
            <a:r>
              <a:rPr lang="en-US" dirty="0" err="1"/>
              <a:t>tuyến</a:t>
            </a:r>
            <a:r>
              <a:rPr lang="en-US" dirty="0"/>
              <a:t> </a:t>
            </a:r>
            <a:r>
              <a:rPr lang="en-US" dirty="0" err="1"/>
              <a:t>trên</a:t>
            </a:r>
            <a:r>
              <a:rPr lang="en-US" dirty="0"/>
              <a:t> </a:t>
            </a:r>
            <a:r>
              <a:rPr lang="en-US" dirty="0" err="1"/>
              <a:t>trang</a:t>
            </a:r>
            <a:r>
              <a:rPr lang="en-US" dirty="0"/>
              <a:t> </a:t>
            </a:r>
            <a:r>
              <a:rPr lang="en-US" dirty="0" err="1"/>
              <a:t>thông</a:t>
            </a:r>
            <a:r>
              <a:rPr lang="en-US" dirty="0"/>
              <a:t> tin </a:t>
            </a:r>
            <a:r>
              <a:rPr lang="en-US" dirty="0" err="1"/>
              <a:t>điện</a:t>
            </a:r>
            <a:r>
              <a:rPr lang="en-US" dirty="0"/>
              <a:t> </a:t>
            </a:r>
            <a:r>
              <a:rPr lang="en-US" dirty="0" err="1"/>
              <a:t>tử</a:t>
            </a:r>
            <a:r>
              <a:rPr lang="en-US" dirty="0"/>
              <a:t> </a:t>
            </a:r>
            <a:r>
              <a:rPr lang="en-US" dirty="0" err="1"/>
              <a:t>và</a:t>
            </a:r>
            <a:r>
              <a:rPr lang="en-US" dirty="0"/>
              <a:t> qua </a:t>
            </a:r>
            <a:r>
              <a:rPr lang="en-US" dirty="0" err="1"/>
              <a:t>địa</a:t>
            </a:r>
            <a:r>
              <a:rPr lang="en-US" dirty="0"/>
              <a:t> </a:t>
            </a:r>
            <a:r>
              <a:rPr lang="en-US" dirty="0" err="1"/>
              <a:t>chỉ</a:t>
            </a:r>
            <a:r>
              <a:rPr lang="en-US" dirty="0"/>
              <a:t> </a:t>
            </a:r>
            <a:r>
              <a:rPr lang="en-US" dirty="0" err="1"/>
              <a:t>thư</a:t>
            </a:r>
            <a:r>
              <a:rPr lang="en-US" dirty="0"/>
              <a:t> </a:t>
            </a:r>
            <a:r>
              <a:rPr lang="en-US" dirty="0" err="1"/>
              <a:t>điện</a:t>
            </a:r>
            <a:r>
              <a:rPr lang="en-US" dirty="0"/>
              <a:t> </a:t>
            </a:r>
            <a:r>
              <a:rPr lang="en-US" dirty="0" err="1"/>
              <a:t>tử</a:t>
            </a:r>
            <a:r>
              <a:rPr lang="en-US" dirty="0"/>
              <a:t> </a:t>
            </a:r>
            <a:r>
              <a:rPr lang="en-US" dirty="0" err="1"/>
              <a:t>của</a:t>
            </a:r>
            <a:r>
              <a:rPr lang="en-US" dirty="0"/>
              <a:t> </a:t>
            </a:r>
            <a:r>
              <a:rPr lang="en-US" dirty="0" err="1"/>
              <a:t>Trung</a:t>
            </a:r>
            <a:r>
              <a:rPr lang="en-US" dirty="0"/>
              <a:t> </a:t>
            </a:r>
            <a:r>
              <a:rPr lang="en-US" dirty="0" err="1"/>
              <a:t>tâm</a:t>
            </a:r>
            <a:r>
              <a:rPr lang="en-US" dirty="0"/>
              <a:t>. </a:t>
            </a:r>
            <a:endParaRPr lang="en-US" dirty="0" smtClean="0"/>
          </a:p>
          <a:p>
            <a:pPr marL="0" indent="0" algn="just">
              <a:buNone/>
            </a:pPr>
            <a:r>
              <a:rPr lang="en-US" sz="2800" dirty="0" smtClean="0"/>
              <a:t>	</a:t>
            </a:r>
            <a:r>
              <a:rPr lang="en-US" sz="2800" dirty="0" err="1" smtClean="0"/>
              <a:t>Hoạt</a:t>
            </a:r>
            <a:r>
              <a:rPr lang="en-US" sz="2800" dirty="0" smtClean="0"/>
              <a:t> </a:t>
            </a:r>
            <a:r>
              <a:rPr lang="en-US" sz="2800" dirty="0" err="1" smtClean="0"/>
              <a:t>động</a:t>
            </a:r>
            <a:r>
              <a:rPr lang="en-US" sz="2800" dirty="0" smtClean="0"/>
              <a:t> </a:t>
            </a:r>
            <a:r>
              <a:rPr lang="en-US" sz="2800" dirty="0" err="1" smtClean="0"/>
              <a:t>này</a:t>
            </a:r>
            <a:r>
              <a:rPr lang="en-US" sz="2800" dirty="0" smtClean="0"/>
              <a:t> </a:t>
            </a:r>
            <a:r>
              <a:rPr lang="en-US" sz="2800" dirty="0" err="1" smtClean="0"/>
              <a:t>góp</a:t>
            </a:r>
            <a:r>
              <a:rPr lang="en-US" sz="2800" dirty="0" smtClean="0"/>
              <a:t> </a:t>
            </a:r>
            <a:r>
              <a:rPr lang="en-US" sz="2800" dirty="0" err="1"/>
              <a:t>phần</a:t>
            </a:r>
            <a:r>
              <a:rPr lang="en-US" sz="2800" dirty="0"/>
              <a:t> </a:t>
            </a:r>
            <a:r>
              <a:rPr lang="en-US" sz="2800" dirty="0" err="1"/>
              <a:t>tạo</a:t>
            </a:r>
            <a:r>
              <a:rPr lang="en-US" sz="2800" dirty="0"/>
              <a:t> </a:t>
            </a:r>
            <a:r>
              <a:rPr lang="en-US" sz="2800" dirty="0" err="1"/>
              <a:t>thuận</a:t>
            </a:r>
            <a:r>
              <a:rPr lang="en-US" sz="2800" dirty="0"/>
              <a:t> </a:t>
            </a:r>
            <a:r>
              <a:rPr lang="en-US" sz="2800" dirty="0" err="1"/>
              <a:t>lợi</a:t>
            </a:r>
            <a:r>
              <a:rPr lang="en-US" sz="2800" dirty="0"/>
              <a:t> </a:t>
            </a:r>
            <a:r>
              <a:rPr lang="en-US" sz="2800" dirty="0" err="1"/>
              <a:t>hơn</a:t>
            </a:r>
            <a:r>
              <a:rPr lang="en-US" sz="2800" dirty="0"/>
              <a:t> </a:t>
            </a:r>
            <a:r>
              <a:rPr lang="en-US" sz="2800" dirty="0" err="1"/>
              <a:t>trong</a:t>
            </a:r>
            <a:r>
              <a:rPr lang="en-US" sz="2800" dirty="0"/>
              <a:t> </a:t>
            </a:r>
            <a:r>
              <a:rPr lang="en-US" sz="2800" dirty="0" err="1"/>
              <a:t>việc</a:t>
            </a:r>
            <a:r>
              <a:rPr lang="en-US" sz="2800" dirty="0"/>
              <a:t> </a:t>
            </a:r>
            <a:r>
              <a:rPr lang="en-US" sz="2800" dirty="0" err="1"/>
              <a:t>tiếp</a:t>
            </a:r>
            <a:r>
              <a:rPr lang="en-US" sz="2800" dirty="0"/>
              <a:t> </a:t>
            </a:r>
            <a:r>
              <a:rPr lang="en-US" sz="2800" dirty="0" err="1"/>
              <a:t>cận</a:t>
            </a:r>
            <a:r>
              <a:rPr lang="en-US" sz="2800" dirty="0"/>
              <a:t> </a:t>
            </a:r>
            <a:r>
              <a:rPr lang="en-US" sz="2800" dirty="0" err="1"/>
              <a:t>các</a:t>
            </a:r>
            <a:r>
              <a:rPr lang="en-US" sz="2800" dirty="0"/>
              <a:t> </a:t>
            </a:r>
            <a:r>
              <a:rPr lang="en-US" sz="2800" dirty="0" err="1"/>
              <a:t>quy</a:t>
            </a:r>
            <a:r>
              <a:rPr lang="en-US" sz="2800" dirty="0"/>
              <a:t> </a:t>
            </a:r>
            <a:r>
              <a:rPr lang="en-US" sz="2800" dirty="0" err="1"/>
              <a:t>định</a:t>
            </a:r>
            <a:r>
              <a:rPr lang="en-US" sz="2800" dirty="0"/>
              <a:t> TTHC </a:t>
            </a:r>
            <a:r>
              <a:rPr lang="en-US" sz="2800" dirty="0" err="1"/>
              <a:t>và</a:t>
            </a:r>
            <a:r>
              <a:rPr lang="en-US" sz="2800" dirty="0"/>
              <a:t> </a:t>
            </a:r>
            <a:r>
              <a:rPr lang="en-US" sz="2800" dirty="0" err="1"/>
              <a:t>là</a:t>
            </a:r>
            <a:r>
              <a:rPr lang="en-US" sz="2800" dirty="0"/>
              <a:t> </a:t>
            </a:r>
            <a:r>
              <a:rPr lang="en-US" sz="2800" dirty="0" err="1"/>
              <a:t>hoạt</a:t>
            </a:r>
            <a:r>
              <a:rPr lang="en-US" sz="2800" dirty="0"/>
              <a:t> </a:t>
            </a:r>
            <a:r>
              <a:rPr lang="en-US" sz="2800" dirty="0" err="1"/>
              <a:t>động</a:t>
            </a:r>
            <a:r>
              <a:rPr lang="en-US" sz="2800" dirty="0"/>
              <a:t> </a:t>
            </a:r>
            <a:r>
              <a:rPr lang="en-US" sz="2800" dirty="0" err="1"/>
              <a:t>cụ</a:t>
            </a:r>
            <a:r>
              <a:rPr lang="en-US" sz="2800" dirty="0"/>
              <a:t> </a:t>
            </a:r>
            <a:r>
              <a:rPr lang="en-US" sz="2800" dirty="0" err="1"/>
              <a:t>thể</a:t>
            </a:r>
            <a:r>
              <a:rPr lang="en-US" sz="2800" dirty="0"/>
              <a:t> </a:t>
            </a:r>
            <a:r>
              <a:rPr lang="en-US" sz="2800" dirty="0" err="1"/>
              <a:t>hóa</a:t>
            </a:r>
            <a:r>
              <a:rPr lang="en-US" sz="2800" dirty="0"/>
              <a:t> </a:t>
            </a:r>
            <a:r>
              <a:rPr lang="en-US" sz="2800" dirty="0" err="1"/>
              <a:t>sự</a:t>
            </a:r>
            <a:r>
              <a:rPr lang="en-US" sz="2800" dirty="0"/>
              <a:t> </a:t>
            </a:r>
            <a:r>
              <a:rPr lang="en-US" sz="2800" dirty="0" err="1"/>
              <a:t>phục</a:t>
            </a:r>
            <a:r>
              <a:rPr lang="en-US" sz="2800" dirty="0"/>
              <a:t> </a:t>
            </a:r>
            <a:r>
              <a:rPr lang="en-US" sz="2800" dirty="0" err="1"/>
              <a:t>vụ</a:t>
            </a:r>
            <a:r>
              <a:rPr lang="en-US" sz="2800" dirty="0"/>
              <a:t> </a:t>
            </a:r>
            <a:r>
              <a:rPr lang="en-US" sz="2800" dirty="0" err="1"/>
              <a:t>của</a:t>
            </a:r>
            <a:r>
              <a:rPr lang="en-US" sz="2800" dirty="0"/>
              <a:t> </a:t>
            </a:r>
            <a:r>
              <a:rPr lang="en-US" sz="2800" dirty="0" err="1"/>
              <a:t>cơ</a:t>
            </a:r>
            <a:r>
              <a:rPr lang="en-US" sz="2800" dirty="0"/>
              <a:t> </a:t>
            </a:r>
            <a:r>
              <a:rPr lang="en-US" sz="2800" dirty="0" err="1"/>
              <a:t>quan</a:t>
            </a:r>
            <a:r>
              <a:rPr lang="en-US" sz="2800" dirty="0"/>
              <a:t> </a:t>
            </a:r>
            <a:r>
              <a:rPr lang="en-US" sz="2800" dirty="0" err="1"/>
              <a:t>hành</a:t>
            </a:r>
            <a:r>
              <a:rPr lang="en-US" sz="2800" dirty="0"/>
              <a:t> </a:t>
            </a:r>
            <a:r>
              <a:rPr lang="en-US" sz="2800" dirty="0" err="1"/>
              <a:t>chính</a:t>
            </a:r>
            <a:r>
              <a:rPr lang="en-US" sz="2800" dirty="0"/>
              <a:t> </a:t>
            </a:r>
            <a:r>
              <a:rPr lang="en-US" sz="2800" dirty="0" err="1"/>
              <a:t>nhà</a:t>
            </a:r>
            <a:r>
              <a:rPr lang="en-US" sz="2800" dirty="0"/>
              <a:t> </a:t>
            </a:r>
            <a:r>
              <a:rPr lang="en-US" sz="2800" dirty="0" err="1"/>
              <a:t>nước</a:t>
            </a:r>
            <a:r>
              <a:rPr lang="en-US" sz="2800" dirty="0"/>
              <a:t> </a:t>
            </a:r>
            <a:r>
              <a:rPr lang="en-US" sz="2800" dirty="0" err="1"/>
              <a:t>đối</a:t>
            </a:r>
            <a:r>
              <a:rPr lang="en-US" sz="2800" dirty="0"/>
              <a:t> </a:t>
            </a:r>
            <a:r>
              <a:rPr lang="en-US" sz="2800" dirty="0" err="1"/>
              <a:t>với</a:t>
            </a:r>
            <a:r>
              <a:rPr lang="en-US" sz="2800" dirty="0"/>
              <a:t> </a:t>
            </a:r>
            <a:r>
              <a:rPr lang="en-US" sz="2800" dirty="0" err="1"/>
              <a:t>người</a:t>
            </a:r>
            <a:r>
              <a:rPr lang="en-US" sz="2800" dirty="0"/>
              <a:t> </a:t>
            </a:r>
            <a:r>
              <a:rPr lang="en-US" sz="2800" dirty="0" err="1"/>
              <a:t>dân</a:t>
            </a:r>
            <a:r>
              <a:rPr lang="en-US" sz="2800" dirty="0"/>
              <a:t>, </a:t>
            </a:r>
            <a:r>
              <a:rPr lang="en-US" sz="2800" dirty="0" err="1"/>
              <a:t>doanh</a:t>
            </a:r>
            <a:r>
              <a:rPr lang="en-US" sz="2800" dirty="0"/>
              <a:t> </a:t>
            </a:r>
            <a:r>
              <a:rPr lang="en-US" sz="2800" dirty="0" err="1"/>
              <a:t>nghiệp</a:t>
            </a:r>
            <a:r>
              <a:rPr lang="en-US" sz="2800" dirty="0"/>
              <a:t>. </a:t>
            </a:r>
            <a:r>
              <a:rPr lang="en-US" sz="2800" dirty="0" err="1"/>
              <a:t>Hoạt</a:t>
            </a:r>
            <a:r>
              <a:rPr lang="en-US" sz="2800" dirty="0"/>
              <a:t> </a:t>
            </a:r>
            <a:r>
              <a:rPr lang="en-US" sz="2800" dirty="0" err="1"/>
              <a:t>động</a:t>
            </a:r>
            <a:r>
              <a:rPr lang="en-US" sz="2800" dirty="0"/>
              <a:t> </a:t>
            </a:r>
            <a:r>
              <a:rPr lang="en-US" sz="2800" dirty="0" err="1"/>
              <a:t>này</a:t>
            </a:r>
            <a:r>
              <a:rPr lang="en-US" sz="2800" dirty="0"/>
              <a:t> </a:t>
            </a:r>
            <a:r>
              <a:rPr lang="en-US" sz="2800" dirty="0" err="1"/>
              <a:t>phù</a:t>
            </a:r>
            <a:r>
              <a:rPr lang="en-US" sz="2800" dirty="0"/>
              <a:t> </a:t>
            </a:r>
            <a:r>
              <a:rPr lang="en-US" sz="2800" dirty="0" err="1"/>
              <a:t>hợp</a:t>
            </a:r>
            <a:r>
              <a:rPr lang="en-US" sz="2800" dirty="0"/>
              <a:t> </a:t>
            </a:r>
            <a:r>
              <a:rPr lang="en-US" sz="2800" dirty="0" err="1"/>
              <a:t>với</a:t>
            </a:r>
            <a:r>
              <a:rPr lang="en-US" sz="2800" dirty="0"/>
              <a:t> </a:t>
            </a:r>
            <a:r>
              <a:rPr lang="en-US" sz="2800" dirty="0" err="1"/>
              <a:t>đề</a:t>
            </a:r>
            <a:r>
              <a:rPr lang="en-US" sz="2800" dirty="0"/>
              <a:t> </a:t>
            </a:r>
            <a:r>
              <a:rPr lang="en-US" sz="2800" dirty="0" err="1"/>
              <a:t>xuất</a:t>
            </a:r>
            <a:r>
              <a:rPr lang="en-US" sz="2800" dirty="0"/>
              <a:t> </a:t>
            </a:r>
            <a:r>
              <a:rPr lang="en-US" sz="2800" dirty="0" err="1"/>
              <a:t>của</a:t>
            </a:r>
            <a:r>
              <a:rPr lang="en-US" sz="2800" dirty="0"/>
              <a:t> </a:t>
            </a:r>
            <a:r>
              <a:rPr lang="en-US" sz="2800" dirty="0" err="1"/>
              <a:t>Sở</a:t>
            </a:r>
            <a:r>
              <a:rPr lang="en-US" sz="2800" dirty="0"/>
              <a:t> </a:t>
            </a:r>
            <a:r>
              <a:rPr lang="en-US" sz="2800" dirty="0" err="1"/>
              <a:t>Kế</a:t>
            </a:r>
            <a:r>
              <a:rPr lang="en-US" sz="2800" dirty="0"/>
              <a:t> </a:t>
            </a:r>
            <a:r>
              <a:rPr lang="en-US" sz="2800" dirty="0" err="1"/>
              <a:t>hoạch</a:t>
            </a:r>
            <a:r>
              <a:rPr lang="en-US" sz="2800" dirty="0"/>
              <a:t> </a:t>
            </a:r>
            <a:r>
              <a:rPr lang="en-US" sz="2800" dirty="0" err="1"/>
              <a:t>và</a:t>
            </a:r>
            <a:r>
              <a:rPr lang="en-US" sz="2800" dirty="0"/>
              <a:t> </a:t>
            </a:r>
            <a:r>
              <a:rPr lang="en-US" sz="2800" dirty="0" err="1"/>
              <a:t>Đầu</a:t>
            </a:r>
            <a:r>
              <a:rPr lang="en-US" sz="2800" dirty="0"/>
              <a:t> </a:t>
            </a:r>
            <a:r>
              <a:rPr lang="en-US" sz="2800" dirty="0" err="1"/>
              <a:t>tư</a:t>
            </a:r>
            <a:r>
              <a:rPr lang="en-US" sz="2800" dirty="0"/>
              <a:t> (</a:t>
            </a:r>
            <a:r>
              <a:rPr lang="en-US" sz="2800" dirty="0" err="1"/>
              <a:t>báo</a:t>
            </a:r>
            <a:r>
              <a:rPr lang="en-US" sz="2800" dirty="0"/>
              <a:t> </a:t>
            </a:r>
            <a:r>
              <a:rPr lang="en-US" sz="2800" dirty="0" err="1"/>
              <a:t>cáo</a:t>
            </a:r>
            <a:r>
              <a:rPr lang="en-US" sz="2800" dirty="0"/>
              <a:t> </a:t>
            </a:r>
            <a:r>
              <a:rPr lang="en-US" sz="2800" dirty="0" err="1"/>
              <a:t>số</a:t>
            </a:r>
            <a:r>
              <a:rPr lang="en-US" sz="2800" dirty="0"/>
              <a:t> 66/BC-SKH, </a:t>
            </a:r>
            <a:r>
              <a:rPr lang="en-US" sz="2800" dirty="0" err="1"/>
              <a:t>ngày</a:t>
            </a:r>
            <a:r>
              <a:rPr lang="en-US" sz="2800" dirty="0"/>
              <a:t> 21/3/2017 </a:t>
            </a:r>
            <a:r>
              <a:rPr lang="en-US" sz="2800" dirty="0" err="1"/>
              <a:t>và</a:t>
            </a:r>
            <a:r>
              <a:rPr lang="en-US" sz="2800" dirty="0"/>
              <a:t> </a:t>
            </a:r>
            <a:r>
              <a:rPr lang="en-US" sz="2800" dirty="0" err="1"/>
              <a:t>trên</a:t>
            </a:r>
            <a:r>
              <a:rPr lang="en-US" sz="2800" dirty="0"/>
              <a:t> </a:t>
            </a:r>
            <a:r>
              <a:rPr lang="en-US" sz="2800" dirty="0" err="1"/>
              <a:t>cơ</a:t>
            </a:r>
            <a:r>
              <a:rPr lang="en-US" sz="2800" dirty="0"/>
              <a:t> </a:t>
            </a:r>
            <a:r>
              <a:rPr lang="en-US" sz="2800" dirty="0" err="1"/>
              <a:t>sở</a:t>
            </a:r>
            <a:r>
              <a:rPr lang="en-US" sz="2800" dirty="0"/>
              <a:t> </a:t>
            </a:r>
            <a:r>
              <a:rPr lang="en-US" sz="2800" dirty="0" err="1"/>
              <a:t>tham</a:t>
            </a:r>
            <a:r>
              <a:rPr lang="en-US" sz="2800" dirty="0"/>
              <a:t> </a:t>
            </a:r>
            <a:r>
              <a:rPr lang="en-US" sz="2800" dirty="0" err="1"/>
              <a:t>khảo</a:t>
            </a:r>
            <a:r>
              <a:rPr lang="en-US" sz="2800" dirty="0"/>
              <a:t> </a:t>
            </a:r>
            <a:r>
              <a:rPr lang="en-US" sz="2800" dirty="0" err="1"/>
              <a:t>kinh</a:t>
            </a:r>
            <a:r>
              <a:rPr lang="en-US" sz="2800" dirty="0"/>
              <a:t> </a:t>
            </a:r>
            <a:r>
              <a:rPr lang="en-US" sz="2800" dirty="0" err="1"/>
              <a:t>nghiệm</a:t>
            </a:r>
            <a:r>
              <a:rPr lang="en-US" sz="2800" dirty="0"/>
              <a:t> </a:t>
            </a:r>
            <a:r>
              <a:rPr lang="en-US" sz="2800" dirty="0" err="1"/>
              <a:t>tốt</a:t>
            </a:r>
            <a:r>
              <a:rPr lang="en-US" sz="2800" dirty="0"/>
              <a:t> </a:t>
            </a:r>
            <a:r>
              <a:rPr lang="en-US" sz="2800" dirty="0" err="1"/>
              <a:t>của</a:t>
            </a:r>
            <a:r>
              <a:rPr lang="en-US" sz="2800" dirty="0"/>
              <a:t> </a:t>
            </a:r>
            <a:r>
              <a:rPr lang="en-US" sz="2800" dirty="0" err="1"/>
              <a:t>Bình</a:t>
            </a:r>
            <a:r>
              <a:rPr lang="en-US" sz="2800" dirty="0"/>
              <a:t> </a:t>
            </a:r>
            <a:r>
              <a:rPr lang="en-US" sz="2800" dirty="0" err="1"/>
              <a:t>Dương</a:t>
            </a:r>
            <a:r>
              <a:rPr lang="en-US" sz="2800" dirty="0"/>
              <a:t>, </a:t>
            </a:r>
            <a:r>
              <a:rPr lang="en-US" sz="2800" dirty="0" err="1"/>
              <a:t>Quảng</a:t>
            </a:r>
            <a:r>
              <a:rPr lang="en-US" sz="2800" dirty="0"/>
              <a:t> </a:t>
            </a:r>
            <a:r>
              <a:rPr lang="en-US" sz="2800" dirty="0" err="1"/>
              <a:t>Ninh</a:t>
            </a:r>
            <a:r>
              <a:rPr lang="en-US" sz="2800" dirty="0"/>
              <a:t>).</a:t>
            </a:r>
            <a:r>
              <a:rPr lang="en-US" dirty="0"/>
              <a:t> </a:t>
            </a:r>
          </a:p>
          <a:p>
            <a:pPr algn="just"/>
            <a:endParaRPr lang="en-US" dirty="0"/>
          </a:p>
        </p:txBody>
      </p:sp>
      <p:sp>
        <p:nvSpPr>
          <p:cNvPr id="4" name="Title 1"/>
          <p:cNvSpPr txBox="1">
            <a:spLocks/>
          </p:cNvSpPr>
          <p:nvPr/>
        </p:nvSpPr>
        <p:spPr>
          <a:xfrm>
            <a:off x="457200" y="440893"/>
            <a:ext cx="8229600" cy="639762"/>
          </a:xfrm>
          <a:prstGeom prst="rect">
            <a:avLst/>
          </a:prstGeom>
          <a:solidFill>
            <a:srgbClr val="92D050"/>
          </a:solidFill>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t>08 </a:t>
            </a:r>
            <a:r>
              <a:rPr lang="en-US" b="1" dirty="0" err="1" smtClean="0"/>
              <a:t>nhóm</a:t>
            </a:r>
            <a:r>
              <a:rPr lang="en-US" b="1" dirty="0" smtClean="0"/>
              <a:t> </a:t>
            </a:r>
            <a:r>
              <a:rPr lang="en-US" b="1" dirty="0" err="1" smtClean="0"/>
              <a:t>nhiệm</a:t>
            </a:r>
            <a:r>
              <a:rPr lang="en-US" b="1" dirty="0" smtClean="0"/>
              <a:t> </a:t>
            </a:r>
            <a:r>
              <a:rPr lang="en-US" b="1" dirty="0" err="1" smtClean="0"/>
              <a:t>vụ</a:t>
            </a:r>
            <a:r>
              <a:rPr lang="en-US" b="1" dirty="0" smtClean="0"/>
              <a:t>, </a:t>
            </a:r>
            <a:r>
              <a:rPr lang="en-US" b="1" dirty="0" err="1" smtClean="0"/>
              <a:t>hoạt</a:t>
            </a:r>
            <a:r>
              <a:rPr lang="en-US" b="1" dirty="0" smtClean="0"/>
              <a:t> </a:t>
            </a:r>
            <a:r>
              <a:rPr lang="en-US" b="1" dirty="0" err="1" smtClean="0"/>
              <a:t>động</a:t>
            </a:r>
            <a:r>
              <a:rPr lang="en-US" b="1" dirty="0" smtClean="0"/>
              <a:t> </a:t>
            </a:r>
            <a:r>
              <a:rPr lang="en-US" b="1" dirty="0" err="1" smtClean="0"/>
              <a:t>cụ</a:t>
            </a:r>
            <a:r>
              <a:rPr lang="en-US" b="1" dirty="0" smtClean="0"/>
              <a:t> </a:t>
            </a:r>
            <a:r>
              <a:rPr lang="en-US" b="1" dirty="0" err="1" smtClean="0"/>
              <a:t>thể</a:t>
            </a:r>
            <a:r>
              <a:rPr lang="en-US" b="1" dirty="0" smtClean="0"/>
              <a:t>:</a:t>
            </a:r>
            <a:endParaRPr lang="en-US" b="1" dirty="0"/>
          </a:p>
        </p:txBody>
      </p:sp>
    </p:spTree>
    <p:extLst>
      <p:ext uri="{BB962C8B-B14F-4D97-AF65-F5344CB8AC3E}">
        <p14:creationId xmlns:p14="http://schemas.microsoft.com/office/powerpoint/2010/main" val="16670296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rgbClr val="92D050"/>
          </a:solidFill>
        </p:spPr>
        <p:txBody>
          <a:bodyPr>
            <a:normAutofit fontScale="90000"/>
          </a:bodyPr>
          <a:lstStyle/>
          <a:p>
            <a:r>
              <a:rPr lang="en-US" b="1" dirty="0"/>
              <a:t>08 </a:t>
            </a:r>
            <a:r>
              <a:rPr lang="en-US" b="1" dirty="0" err="1"/>
              <a:t>nhóm</a:t>
            </a:r>
            <a:r>
              <a:rPr lang="en-US" b="1" dirty="0"/>
              <a:t> </a:t>
            </a:r>
            <a:r>
              <a:rPr lang="en-US" b="1" dirty="0" err="1"/>
              <a:t>nhiệm</a:t>
            </a:r>
            <a:r>
              <a:rPr lang="en-US" b="1" dirty="0"/>
              <a:t> </a:t>
            </a:r>
            <a:r>
              <a:rPr lang="en-US" b="1" dirty="0" err="1"/>
              <a:t>vụ</a:t>
            </a:r>
            <a:r>
              <a:rPr lang="en-US" b="1" dirty="0"/>
              <a:t>, </a:t>
            </a:r>
            <a:r>
              <a:rPr lang="en-US" b="1" dirty="0" err="1"/>
              <a:t>hoạt</a:t>
            </a:r>
            <a:r>
              <a:rPr lang="en-US" b="1" dirty="0"/>
              <a:t> </a:t>
            </a:r>
            <a:r>
              <a:rPr lang="en-US" b="1" dirty="0" err="1"/>
              <a:t>động</a:t>
            </a:r>
            <a:r>
              <a:rPr lang="en-US" b="1" dirty="0"/>
              <a:t> </a:t>
            </a:r>
            <a:r>
              <a:rPr lang="en-US" b="1" dirty="0" err="1"/>
              <a:t>cụ</a:t>
            </a:r>
            <a:r>
              <a:rPr lang="en-US" b="1" dirty="0"/>
              <a:t> </a:t>
            </a:r>
            <a:r>
              <a:rPr lang="en-US" b="1" dirty="0" err="1"/>
              <a:t>thể</a:t>
            </a:r>
            <a:r>
              <a:rPr lang="en-US" b="1" dirty="0"/>
              <a:t>:</a:t>
            </a:r>
          </a:p>
        </p:txBody>
      </p:sp>
      <p:sp>
        <p:nvSpPr>
          <p:cNvPr id="3" name="Content Placeholder 2"/>
          <p:cNvSpPr>
            <a:spLocks noGrp="1"/>
          </p:cNvSpPr>
          <p:nvPr>
            <p:ph idx="1"/>
          </p:nvPr>
        </p:nvSpPr>
        <p:spPr>
          <a:xfrm>
            <a:off x="457200" y="1143000"/>
            <a:ext cx="8229600" cy="5410200"/>
          </a:xfrm>
        </p:spPr>
        <p:txBody>
          <a:bodyPr>
            <a:noAutofit/>
          </a:bodyPr>
          <a:lstStyle/>
          <a:p>
            <a:pPr marL="0" indent="0" algn="just">
              <a:buNone/>
            </a:pPr>
            <a:r>
              <a:rPr lang="en-US" sz="2400" dirty="0" smtClean="0"/>
              <a:t>(3) </a:t>
            </a:r>
            <a:r>
              <a:rPr lang="en-US" sz="2400" dirty="0" err="1" smtClean="0"/>
              <a:t>Hoạt</a:t>
            </a:r>
            <a:r>
              <a:rPr lang="en-US" sz="2400" dirty="0" smtClean="0"/>
              <a:t> </a:t>
            </a:r>
            <a:r>
              <a:rPr lang="en-US" sz="2400" dirty="0" err="1"/>
              <a:t>động</a:t>
            </a:r>
            <a:r>
              <a:rPr lang="en-US" sz="2400" dirty="0"/>
              <a:t> </a:t>
            </a:r>
            <a:r>
              <a:rPr lang="en-US" sz="2400" dirty="0" err="1"/>
              <a:t>tiếp</a:t>
            </a:r>
            <a:r>
              <a:rPr lang="en-US" sz="2400" dirty="0"/>
              <a:t> </a:t>
            </a:r>
            <a:r>
              <a:rPr lang="en-US" sz="2400" dirty="0" err="1"/>
              <a:t>nhận</a:t>
            </a:r>
            <a:r>
              <a:rPr lang="en-US" sz="2400" dirty="0"/>
              <a:t> </a:t>
            </a:r>
            <a:r>
              <a:rPr lang="en-US" sz="2400" dirty="0" err="1"/>
              <a:t>và</a:t>
            </a:r>
            <a:r>
              <a:rPr lang="en-US" sz="2400" dirty="0"/>
              <a:t> </a:t>
            </a:r>
            <a:r>
              <a:rPr lang="en-US" sz="2400" dirty="0" err="1"/>
              <a:t>trả</a:t>
            </a:r>
            <a:r>
              <a:rPr lang="en-US" sz="2400" dirty="0"/>
              <a:t> </a:t>
            </a:r>
            <a:r>
              <a:rPr lang="en-US" sz="2400" dirty="0" err="1"/>
              <a:t>kết</a:t>
            </a:r>
            <a:r>
              <a:rPr lang="en-US" sz="2400" dirty="0"/>
              <a:t> </a:t>
            </a:r>
            <a:r>
              <a:rPr lang="en-US" sz="2400" dirty="0" err="1"/>
              <a:t>quả</a:t>
            </a:r>
            <a:r>
              <a:rPr lang="en-US" sz="2400" dirty="0"/>
              <a:t>: </a:t>
            </a:r>
          </a:p>
          <a:p>
            <a:pPr algn="just"/>
            <a:r>
              <a:rPr lang="en-US" sz="2400" dirty="0" err="1"/>
              <a:t>Công</a:t>
            </a:r>
            <a:r>
              <a:rPr lang="en-US" sz="2400" dirty="0"/>
              <a:t> </a:t>
            </a:r>
            <a:r>
              <a:rPr lang="en-US" sz="2400" dirty="0" err="1"/>
              <a:t>chức</a:t>
            </a:r>
            <a:r>
              <a:rPr lang="en-US" sz="2400" dirty="0"/>
              <a:t> </a:t>
            </a:r>
            <a:r>
              <a:rPr lang="en-US" sz="2400" dirty="0" err="1" smtClean="0"/>
              <a:t>tại</a:t>
            </a:r>
            <a:r>
              <a:rPr lang="en-US" sz="2400" dirty="0" smtClean="0"/>
              <a:t> </a:t>
            </a:r>
            <a:r>
              <a:rPr lang="en-US" sz="2400" dirty="0" err="1"/>
              <a:t>Bộ</a:t>
            </a:r>
            <a:r>
              <a:rPr lang="en-US" sz="2400" dirty="0"/>
              <a:t> </a:t>
            </a:r>
            <a:r>
              <a:rPr lang="en-US" sz="2400" dirty="0" err="1"/>
              <a:t>phận</a:t>
            </a:r>
            <a:r>
              <a:rPr lang="en-US" sz="2400" dirty="0"/>
              <a:t> </a:t>
            </a:r>
            <a:r>
              <a:rPr lang="en-US" sz="2400" dirty="0" err="1"/>
              <a:t>tiếp</a:t>
            </a:r>
            <a:r>
              <a:rPr lang="en-US" sz="2400" dirty="0"/>
              <a:t> </a:t>
            </a:r>
            <a:r>
              <a:rPr lang="en-US" sz="2400" dirty="0" err="1"/>
              <a:t>nhận</a:t>
            </a:r>
            <a:r>
              <a:rPr lang="en-US" sz="2400" dirty="0"/>
              <a:t> </a:t>
            </a:r>
            <a:r>
              <a:rPr lang="en-US" sz="2400" dirty="0" err="1"/>
              <a:t>và</a:t>
            </a:r>
            <a:r>
              <a:rPr lang="en-US" sz="2400" dirty="0"/>
              <a:t> </a:t>
            </a:r>
            <a:r>
              <a:rPr lang="en-US" sz="2400" dirty="0" err="1"/>
              <a:t>trả</a:t>
            </a:r>
            <a:r>
              <a:rPr lang="en-US" sz="2400" dirty="0"/>
              <a:t> </a:t>
            </a:r>
            <a:r>
              <a:rPr lang="en-US" sz="2400" dirty="0" err="1"/>
              <a:t>kết</a:t>
            </a:r>
            <a:r>
              <a:rPr lang="en-US" sz="2400" dirty="0"/>
              <a:t> </a:t>
            </a:r>
            <a:r>
              <a:rPr lang="en-US" sz="2400" dirty="0" err="1"/>
              <a:t>quả</a:t>
            </a:r>
            <a:r>
              <a:rPr lang="en-US" sz="2400" dirty="0"/>
              <a:t> </a:t>
            </a:r>
            <a:r>
              <a:rPr lang="en-US" sz="2400" dirty="0" err="1"/>
              <a:t>kiểm</a:t>
            </a:r>
            <a:r>
              <a:rPr lang="en-US" sz="2400" dirty="0"/>
              <a:t> </a:t>
            </a:r>
            <a:r>
              <a:rPr lang="en-US" sz="2400" dirty="0" err="1"/>
              <a:t>tra</a:t>
            </a:r>
            <a:r>
              <a:rPr lang="en-US" sz="2400" dirty="0"/>
              <a:t> </a:t>
            </a:r>
            <a:r>
              <a:rPr lang="en-US" sz="2400" dirty="0" err="1"/>
              <a:t>tính</a:t>
            </a:r>
            <a:r>
              <a:rPr lang="en-US" sz="2400" dirty="0"/>
              <a:t> </a:t>
            </a:r>
            <a:r>
              <a:rPr lang="en-US" sz="2400" dirty="0" err="1"/>
              <a:t>hợp</a:t>
            </a:r>
            <a:r>
              <a:rPr lang="en-US" sz="2400" dirty="0"/>
              <a:t> </a:t>
            </a:r>
            <a:r>
              <a:rPr lang="en-US" sz="2400" dirty="0" err="1"/>
              <a:t>lệ</a:t>
            </a:r>
            <a:r>
              <a:rPr lang="en-US" sz="2400" dirty="0"/>
              <a:t>, </a:t>
            </a:r>
            <a:r>
              <a:rPr lang="en-US" sz="2400" dirty="0" err="1"/>
              <a:t>đầy</a:t>
            </a:r>
            <a:r>
              <a:rPr lang="en-US" sz="2400" dirty="0"/>
              <a:t> </a:t>
            </a:r>
            <a:r>
              <a:rPr lang="en-US" sz="2400" dirty="0" err="1"/>
              <a:t>đủ</a:t>
            </a:r>
            <a:r>
              <a:rPr lang="en-US" sz="2400" dirty="0"/>
              <a:t> </a:t>
            </a:r>
            <a:r>
              <a:rPr lang="en-US" sz="2400" dirty="0" err="1"/>
              <a:t>của</a:t>
            </a:r>
            <a:r>
              <a:rPr lang="en-US" sz="2400" dirty="0"/>
              <a:t> </a:t>
            </a:r>
            <a:r>
              <a:rPr lang="en-US" sz="2400" dirty="0" err="1"/>
              <a:t>hồ</a:t>
            </a:r>
            <a:r>
              <a:rPr lang="en-US" sz="2400" dirty="0"/>
              <a:t> </a:t>
            </a:r>
            <a:r>
              <a:rPr lang="en-US" sz="2400" dirty="0" err="1"/>
              <a:t>sơ</a:t>
            </a:r>
            <a:r>
              <a:rPr lang="en-US" sz="2400" dirty="0"/>
              <a:t> </a:t>
            </a:r>
            <a:r>
              <a:rPr lang="en-US" sz="2400" dirty="0" err="1"/>
              <a:t>theo</a:t>
            </a:r>
            <a:r>
              <a:rPr lang="en-US" sz="2400" dirty="0"/>
              <a:t> </a:t>
            </a:r>
            <a:r>
              <a:rPr lang="en-US" sz="2400" dirty="0" err="1"/>
              <a:t>đúng</a:t>
            </a:r>
            <a:r>
              <a:rPr lang="en-US" sz="2400" dirty="0"/>
              <a:t> </a:t>
            </a:r>
            <a:r>
              <a:rPr lang="en-US" sz="2400" dirty="0" err="1"/>
              <a:t>tinh</a:t>
            </a:r>
            <a:r>
              <a:rPr lang="en-US" sz="2400" dirty="0"/>
              <a:t> </a:t>
            </a:r>
            <a:r>
              <a:rPr lang="en-US" sz="2400" dirty="0" err="1"/>
              <a:t>thần</a:t>
            </a:r>
            <a:r>
              <a:rPr lang="en-US" sz="2400" dirty="0"/>
              <a:t> </a:t>
            </a:r>
            <a:r>
              <a:rPr lang="en-US" sz="2400" dirty="0" err="1"/>
              <a:t>Quyết</a:t>
            </a:r>
            <a:r>
              <a:rPr lang="en-US" sz="2400" dirty="0"/>
              <a:t> </a:t>
            </a:r>
            <a:r>
              <a:rPr lang="en-US" sz="2400" dirty="0" err="1"/>
              <a:t>định</a:t>
            </a:r>
            <a:r>
              <a:rPr lang="en-US" sz="2400" dirty="0"/>
              <a:t> </a:t>
            </a:r>
            <a:r>
              <a:rPr lang="en-US" sz="2400" dirty="0" smtClean="0"/>
              <a:t>09/2015/QĐ-</a:t>
            </a:r>
            <a:r>
              <a:rPr lang="en-US" sz="2400" dirty="0" err="1" smtClean="0"/>
              <a:t>TTg</a:t>
            </a:r>
            <a:r>
              <a:rPr lang="en-US" sz="2400" dirty="0" smtClean="0"/>
              <a:t>, </a:t>
            </a:r>
            <a:r>
              <a:rPr lang="en-US" sz="2400" dirty="0" err="1" smtClean="0"/>
              <a:t>đảm</a:t>
            </a:r>
            <a:r>
              <a:rPr lang="en-US" sz="2400" dirty="0" smtClean="0"/>
              <a:t> </a:t>
            </a:r>
            <a:r>
              <a:rPr lang="en-US" sz="2400" dirty="0" err="1"/>
              <a:t>bảo</a:t>
            </a:r>
            <a:r>
              <a:rPr lang="en-US" sz="2400" dirty="0"/>
              <a:t> </a:t>
            </a:r>
            <a:r>
              <a:rPr lang="en-US" sz="2400" dirty="0" err="1"/>
              <a:t>nguyên</a:t>
            </a:r>
            <a:r>
              <a:rPr lang="en-US" sz="2400" dirty="0"/>
              <a:t> </a:t>
            </a:r>
            <a:r>
              <a:rPr lang="en-US" sz="2400" dirty="0" err="1"/>
              <a:t>tắc</a:t>
            </a:r>
            <a:r>
              <a:rPr lang="en-US" sz="2400" dirty="0"/>
              <a:t> </a:t>
            </a:r>
            <a:r>
              <a:rPr lang="en-US" sz="2400" dirty="0" err="1"/>
              <a:t>độc</a:t>
            </a:r>
            <a:r>
              <a:rPr lang="en-US" sz="2400" dirty="0"/>
              <a:t> </a:t>
            </a:r>
            <a:r>
              <a:rPr lang="en-US" sz="2400" dirty="0" err="1"/>
              <a:t>lập</a:t>
            </a:r>
            <a:r>
              <a:rPr lang="en-US" sz="2400" dirty="0"/>
              <a:t>, </a:t>
            </a:r>
            <a:r>
              <a:rPr lang="en-US" sz="2400" dirty="0" err="1"/>
              <a:t>tách</a:t>
            </a:r>
            <a:r>
              <a:rPr lang="en-US" sz="2400" dirty="0"/>
              <a:t> </a:t>
            </a:r>
            <a:r>
              <a:rPr lang="en-US" sz="2400" dirty="0" err="1"/>
              <a:t>hoạt</a:t>
            </a:r>
            <a:r>
              <a:rPr lang="en-US" sz="2400" dirty="0"/>
              <a:t> </a:t>
            </a:r>
            <a:r>
              <a:rPr lang="en-US" sz="2400" dirty="0" err="1"/>
              <a:t>động</a:t>
            </a:r>
            <a:r>
              <a:rPr lang="en-US" sz="2400" dirty="0"/>
              <a:t> </a:t>
            </a:r>
            <a:r>
              <a:rPr lang="en-US" sz="2400" dirty="0" err="1"/>
              <a:t>tiếp</a:t>
            </a:r>
            <a:r>
              <a:rPr lang="en-US" sz="2400" dirty="0"/>
              <a:t> </a:t>
            </a:r>
            <a:r>
              <a:rPr lang="en-US" sz="2400" dirty="0" err="1"/>
              <a:t>nhận</a:t>
            </a:r>
            <a:r>
              <a:rPr lang="en-US" sz="2400" dirty="0"/>
              <a:t> </a:t>
            </a:r>
            <a:r>
              <a:rPr lang="en-US" sz="2400" dirty="0" err="1"/>
              <a:t>và</a:t>
            </a:r>
            <a:r>
              <a:rPr lang="en-US" sz="2400" dirty="0"/>
              <a:t> </a:t>
            </a:r>
            <a:r>
              <a:rPr lang="en-US" sz="2400" dirty="0" err="1"/>
              <a:t>trả</a:t>
            </a:r>
            <a:r>
              <a:rPr lang="en-US" sz="2400" dirty="0"/>
              <a:t> </a:t>
            </a:r>
            <a:r>
              <a:rPr lang="en-US" sz="2400" dirty="0" err="1"/>
              <a:t>kết</a:t>
            </a:r>
            <a:r>
              <a:rPr lang="en-US" sz="2400" dirty="0"/>
              <a:t> </a:t>
            </a:r>
            <a:r>
              <a:rPr lang="en-US" sz="2400" dirty="0" err="1"/>
              <a:t>quả</a:t>
            </a:r>
            <a:r>
              <a:rPr lang="en-US" sz="2400" dirty="0"/>
              <a:t> </a:t>
            </a:r>
            <a:r>
              <a:rPr lang="en-US" sz="2400" dirty="0" err="1"/>
              <a:t>ra</a:t>
            </a:r>
            <a:r>
              <a:rPr lang="en-US" sz="2400" dirty="0"/>
              <a:t> </a:t>
            </a:r>
            <a:r>
              <a:rPr lang="en-US" sz="2400" dirty="0" err="1"/>
              <a:t>khỏi</a:t>
            </a:r>
            <a:r>
              <a:rPr lang="en-US" sz="2400" dirty="0"/>
              <a:t> </a:t>
            </a:r>
            <a:r>
              <a:rPr lang="en-US" sz="2400" dirty="0" err="1"/>
              <a:t>nghiệp</a:t>
            </a:r>
            <a:r>
              <a:rPr lang="en-US" sz="2400" dirty="0"/>
              <a:t> </a:t>
            </a:r>
            <a:r>
              <a:rPr lang="en-US" sz="2400" dirty="0" err="1"/>
              <a:t>vụ</a:t>
            </a:r>
            <a:r>
              <a:rPr lang="en-US" sz="2400" dirty="0"/>
              <a:t> </a:t>
            </a:r>
            <a:r>
              <a:rPr lang="en-US" sz="2400" dirty="0" err="1"/>
              <a:t>chuyên</a:t>
            </a:r>
            <a:r>
              <a:rPr lang="en-US" sz="2400" dirty="0"/>
              <a:t> </a:t>
            </a:r>
            <a:r>
              <a:rPr lang="en-US" sz="2400" dirty="0" err="1" smtClean="0"/>
              <a:t>môn</a:t>
            </a:r>
            <a:r>
              <a:rPr lang="en-US" sz="2400" dirty="0" smtClean="0"/>
              <a:t>.</a:t>
            </a:r>
          </a:p>
          <a:p>
            <a:pPr marL="0" indent="0" algn="just">
              <a:buNone/>
            </a:pPr>
            <a:r>
              <a:rPr lang="en-US" sz="2400" b="1" i="1" dirty="0" err="1" smtClean="0"/>
              <a:t>Hồ</a:t>
            </a:r>
            <a:r>
              <a:rPr lang="en-US" sz="2400" b="1" i="1" dirty="0" smtClean="0"/>
              <a:t> </a:t>
            </a:r>
            <a:r>
              <a:rPr lang="en-US" sz="2400" b="1" i="1" dirty="0" err="1"/>
              <a:t>sơ</a:t>
            </a:r>
            <a:r>
              <a:rPr lang="en-US" sz="2400" b="1" i="1" dirty="0"/>
              <a:t> </a:t>
            </a:r>
            <a:r>
              <a:rPr lang="en-US" sz="2400" b="1" i="1" dirty="0" err="1"/>
              <a:t>hợp</a:t>
            </a:r>
            <a:r>
              <a:rPr lang="en-US" sz="2400" b="1" i="1" dirty="0"/>
              <a:t> </a:t>
            </a:r>
            <a:r>
              <a:rPr lang="en-US" sz="2400" b="1" i="1" dirty="0" err="1"/>
              <a:t>lệ</a:t>
            </a:r>
            <a:r>
              <a:rPr lang="en-US" sz="2400" dirty="0"/>
              <a:t> </a:t>
            </a:r>
            <a:r>
              <a:rPr lang="en-US" sz="2400" dirty="0" err="1"/>
              <a:t>là</a:t>
            </a:r>
            <a:r>
              <a:rPr lang="en-US" sz="2400" dirty="0"/>
              <a:t> </a:t>
            </a:r>
            <a:r>
              <a:rPr lang="en-US" sz="2400" dirty="0" err="1"/>
              <a:t>hồ</a:t>
            </a:r>
            <a:r>
              <a:rPr lang="en-US" sz="2400" dirty="0"/>
              <a:t> </a:t>
            </a:r>
            <a:r>
              <a:rPr lang="en-US" sz="2400" dirty="0" err="1"/>
              <a:t>sơ</a:t>
            </a:r>
            <a:r>
              <a:rPr lang="en-US" sz="2400" dirty="0"/>
              <a:t> </a:t>
            </a:r>
            <a:r>
              <a:rPr lang="en-US" sz="2400" dirty="0" err="1"/>
              <a:t>có</a:t>
            </a:r>
            <a:r>
              <a:rPr lang="en-US" sz="2400" dirty="0"/>
              <a:t> </a:t>
            </a:r>
            <a:r>
              <a:rPr lang="en-US" sz="2400" dirty="0" err="1"/>
              <a:t>đủ</a:t>
            </a:r>
            <a:r>
              <a:rPr lang="en-US" sz="2400" dirty="0"/>
              <a:t> </a:t>
            </a:r>
            <a:r>
              <a:rPr lang="en-US" sz="2400" dirty="0" err="1"/>
              <a:t>thành</a:t>
            </a:r>
            <a:r>
              <a:rPr lang="en-US" sz="2400" dirty="0"/>
              <a:t> </a:t>
            </a:r>
            <a:r>
              <a:rPr lang="en-US" sz="2400" dirty="0" err="1"/>
              <a:t>phần</a:t>
            </a:r>
            <a:r>
              <a:rPr lang="en-US" sz="2400" dirty="0"/>
              <a:t> </a:t>
            </a:r>
            <a:r>
              <a:rPr lang="en-US" sz="2400" dirty="0" err="1"/>
              <a:t>theo</a:t>
            </a:r>
            <a:r>
              <a:rPr lang="en-US" sz="2400" dirty="0"/>
              <a:t> </a:t>
            </a:r>
            <a:r>
              <a:rPr lang="en-US" sz="2400" dirty="0" err="1"/>
              <a:t>quy</a:t>
            </a:r>
            <a:r>
              <a:rPr lang="en-US" sz="2400" dirty="0"/>
              <a:t> </a:t>
            </a:r>
            <a:r>
              <a:rPr lang="en-US" sz="2400" dirty="0" err="1"/>
              <a:t>định</a:t>
            </a:r>
            <a:r>
              <a:rPr lang="en-US" sz="2400" dirty="0"/>
              <a:t> </a:t>
            </a:r>
            <a:r>
              <a:rPr lang="en-US" sz="2400" dirty="0" err="1"/>
              <a:t>tại</a:t>
            </a:r>
            <a:r>
              <a:rPr lang="en-US" sz="2400" dirty="0"/>
              <a:t> </a:t>
            </a:r>
            <a:r>
              <a:rPr lang="en-US" sz="2400" dirty="0" err="1"/>
              <a:t>bộ</a:t>
            </a:r>
            <a:r>
              <a:rPr lang="en-US" sz="2400" dirty="0"/>
              <a:t> TTHC </a:t>
            </a:r>
            <a:r>
              <a:rPr lang="en-US" sz="2400" dirty="0" err="1"/>
              <a:t>đã</a:t>
            </a:r>
            <a:r>
              <a:rPr lang="en-US" sz="2400" dirty="0"/>
              <a:t> </a:t>
            </a:r>
            <a:r>
              <a:rPr lang="en-US" sz="2400" dirty="0" err="1"/>
              <a:t>được</a:t>
            </a:r>
            <a:r>
              <a:rPr lang="en-US" sz="2400" dirty="0"/>
              <a:t> </a:t>
            </a:r>
            <a:r>
              <a:rPr lang="en-US" sz="2400" dirty="0" err="1"/>
              <a:t>công</a:t>
            </a:r>
            <a:r>
              <a:rPr lang="en-US" sz="2400" dirty="0"/>
              <a:t> </a:t>
            </a:r>
            <a:r>
              <a:rPr lang="en-US" sz="2400" dirty="0" err="1"/>
              <a:t>bố</a:t>
            </a:r>
            <a:r>
              <a:rPr lang="en-US" sz="2400" dirty="0"/>
              <a:t> </a:t>
            </a:r>
            <a:r>
              <a:rPr lang="en-US" sz="2400" dirty="0" err="1"/>
              <a:t>hoặc</a:t>
            </a:r>
            <a:r>
              <a:rPr lang="en-US" sz="2400" dirty="0"/>
              <a:t> </a:t>
            </a:r>
            <a:r>
              <a:rPr lang="en-US" sz="2400" dirty="0" err="1"/>
              <a:t>có</a:t>
            </a:r>
            <a:r>
              <a:rPr lang="en-US" sz="2400" dirty="0"/>
              <a:t> </a:t>
            </a:r>
            <a:r>
              <a:rPr lang="en-US" sz="2400" dirty="0" err="1"/>
              <a:t>đủ</a:t>
            </a:r>
            <a:r>
              <a:rPr lang="en-US" sz="2400" dirty="0"/>
              <a:t> </a:t>
            </a:r>
            <a:r>
              <a:rPr lang="en-US" sz="2400" dirty="0" err="1"/>
              <a:t>giấy</a:t>
            </a:r>
            <a:r>
              <a:rPr lang="en-US" sz="2400" dirty="0"/>
              <a:t> </a:t>
            </a:r>
            <a:r>
              <a:rPr lang="en-US" sz="2400" dirty="0" err="1"/>
              <a:t>tờ</a:t>
            </a:r>
            <a:r>
              <a:rPr lang="en-US" sz="2400" dirty="0"/>
              <a:t> </a:t>
            </a:r>
            <a:r>
              <a:rPr lang="en-US" sz="2400" dirty="0" err="1"/>
              <a:t>theo</a:t>
            </a:r>
            <a:r>
              <a:rPr lang="en-US" sz="2400" dirty="0"/>
              <a:t> </a:t>
            </a:r>
            <a:r>
              <a:rPr lang="en-US" sz="2400" dirty="0" err="1"/>
              <a:t>quy</a:t>
            </a:r>
            <a:r>
              <a:rPr lang="en-US" sz="2400" dirty="0"/>
              <a:t> </a:t>
            </a:r>
            <a:r>
              <a:rPr lang="en-US" sz="2400" dirty="0" err="1"/>
              <a:t>định</a:t>
            </a:r>
            <a:r>
              <a:rPr lang="en-US" sz="2400" dirty="0"/>
              <a:t> </a:t>
            </a:r>
            <a:r>
              <a:rPr lang="en-US" sz="2400" dirty="0" err="1"/>
              <a:t>của</a:t>
            </a:r>
            <a:r>
              <a:rPr lang="en-US" sz="2400" dirty="0"/>
              <a:t> </a:t>
            </a:r>
            <a:r>
              <a:rPr lang="en-US" sz="2400" dirty="0" err="1"/>
              <a:t>pháp</a:t>
            </a:r>
            <a:r>
              <a:rPr lang="en-US" sz="2400" dirty="0"/>
              <a:t> </a:t>
            </a:r>
            <a:r>
              <a:rPr lang="en-US" sz="2400" dirty="0" err="1"/>
              <a:t>luật</a:t>
            </a:r>
            <a:r>
              <a:rPr lang="en-US" sz="2400" dirty="0"/>
              <a:t> </a:t>
            </a:r>
            <a:r>
              <a:rPr lang="en-US" sz="2400" dirty="0" err="1"/>
              <a:t>và</a:t>
            </a:r>
            <a:r>
              <a:rPr lang="en-US" sz="2400" dirty="0"/>
              <a:t> </a:t>
            </a:r>
            <a:r>
              <a:rPr lang="en-US" sz="2400" dirty="0" err="1"/>
              <a:t>nội</a:t>
            </a:r>
            <a:r>
              <a:rPr lang="en-US" sz="2400" dirty="0"/>
              <a:t> dung </a:t>
            </a:r>
            <a:r>
              <a:rPr lang="en-US" sz="2400" dirty="0" err="1"/>
              <a:t>các</a:t>
            </a:r>
            <a:r>
              <a:rPr lang="en-US" sz="2400" dirty="0"/>
              <a:t> </a:t>
            </a:r>
            <a:r>
              <a:rPr lang="en-US" sz="2400" dirty="0" err="1"/>
              <a:t>giấy</a:t>
            </a:r>
            <a:r>
              <a:rPr lang="en-US" sz="2400" dirty="0"/>
              <a:t> </a:t>
            </a:r>
            <a:r>
              <a:rPr lang="en-US" sz="2400" dirty="0" err="1"/>
              <a:t>tờ</a:t>
            </a:r>
            <a:r>
              <a:rPr lang="en-US" sz="2400" dirty="0"/>
              <a:t> </a:t>
            </a:r>
            <a:r>
              <a:rPr lang="en-US" sz="2400" dirty="0" err="1"/>
              <a:t>đó</a:t>
            </a:r>
            <a:r>
              <a:rPr lang="en-US" sz="2400" dirty="0"/>
              <a:t> </a:t>
            </a:r>
            <a:r>
              <a:rPr lang="en-US" sz="2400" dirty="0" err="1"/>
              <a:t>được</a:t>
            </a:r>
            <a:r>
              <a:rPr lang="en-US" sz="2400" dirty="0"/>
              <a:t> </a:t>
            </a:r>
            <a:r>
              <a:rPr lang="en-US" sz="2400" dirty="0" err="1"/>
              <a:t>kê</a:t>
            </a:r>
            <a:r>
              <a:rPr lang="en-US" sz="2400" dirty="0"/>
              <a:t> </a:t>
            </a:r>
            <a:r>
              <a:rPr lang="en-US" sz="2400" dirty="0" err="1"/>
              <a:t>khai</a:t>
            </a:r>
            <a:r>
              <a:rPr lang="en-US" sz="2400" dirty="0"/>
              <a:t> </a:t>
            </a:r>
            <a:r>
              <a:rPr lang="en-US" sz="2400" dirty="0" err="1"/>
              <a:t>đầy</a:t>
            </a:r>
            <a:r>
              <a:rPr lang="en-US" sz="2400" dirty="0"/>
              <a:t> </a:t>
            </a:r>
            <a:r>
              <a:rPr lang="en-US" sz="2400" dirty="0" err="1"/>
              <a:t>đủ</a:t>
            </a:r>
            <a:r>
              <a:rPr lang="en-US" sz="2400" dirty="0"/>
              <a:t> </a:t>
            </a:r>
            <a:r>
              <a:rPr lang="en-US" sz="2400" dirty="0" err="1"/>
              <a:t>theo</a:t>
            </a:r>
            <a:r>
              <a:rPr lang="en-US" sz="2400" dirty="0"/>
              <a:t> </a:t>
            </a:r>
            <a:r>
              <a:rPr lang="en-US" sz="2400" dirty="0" err="1"/>
              <a:t>quy</a:t>
            </a:r>
            <a:r>
              <a:rPr lang="en-US" sz="2400" dirty="0"/>
              <a:t> </a:t>
            </a:r>
            <a:r>
              <a:rPr lang="en-US" sz="2400" dirty="0" err="1"/>
              <a:t>định</a:t>
            </a:r>
            <a:r>
              <a:rPr lang="en-US" sz="2400" dirty="0"/>
              <a:t> </a:t>
            </a:r>
            <a:r>
              <a:rPr lang="en-US" sz="2400" dirty="0" err="1"/>
              <a:t>của</a:t>
            </a:r>
            <a:r>
              <a:rPr lang="en-US" sz="2400" dirty="0"/>
              <a:t> </a:t>
            </a:r>
            <a:r>
              <a:rPr lang="en-US" sz="2400" dirty="0" err="1"/>
              <a:t>pháp</a:t>
            </a:r>
            <a:r>
              <a:rPr lang="en-US" sz="2400" dirty="0"/>
              <a:t> </a:t>
            </a:r>
            <a:r>
              <a:rPr lang="en-US" sz="2400" dirty="0" err="1"/>
              <a:t>luật</a:t>
            </a:r>
            <a:r>
              <a:rPr lang="en-US" sz="2400" dirty="0"/>
              <a:t>. </a:t>
            </a:r>
            <a:endParaRPr lang="en-US" sz="2400" dirty="0" smtClean="0"/>
          </a:p>
          <a:p>
            <a:pPr algn="just"/>
            <a:r>
              <a:rPr lang="en-US" sz="2400" dirty="0" smtClean="0"/>
              <a:t>03 </a:t>
            </a:r>
            <a:r>
              <a:rPr lang="en-US" sz="2400" dirty="0" err="1" smtClean="0"/>
              <a:t>cách</a:t>
            </a:r>
            <a:r>
              <a:rPr lang="en-US" sz="2400" dirty="0" smtClean="0"/>
              <a:t> </a:t>
            </a:r>
            <a:r>
              <a:rPr lang="en-US" sz="2400" dirty="0" err="1" smtClean="0"/>
              <a:t>thức</a:t>
            </a:r>
            <a:r>
              <a:rPr lang="en-US" sz="2400" dirty="0" smtClean="0"/>
              <a:t> </a:t>
            </a:r>
            <a:r>
              <a:rPr lang="en-US" sz="2400" dirty="0" err="1" smtClean="0"/>
              <a:t>tiếp</a:t>
            </a:r>
            <a:r>
              <a:rPr lang="en-US" sz="2400" dirty="0" smtClean="0"/>
              <a:t> </a:t>
            </a:r>
            <a:r>
              <a:rPr lang="en-US" sz="2400" dirty="0" err="1" smtClean="0"/>
              <a:t>nhận</a:t>
            </a:r>
            <a:r>
              <a:rPr lang="en-US" sz="2400" dirty="0" smtClean="0"/>
              <a:t> </a:t>
            </a:r>
            <a:r>
              <a:rPr lang="en-US" sz="2400" dirty="0" err="1" smtClean="0"/>
              <a:t>hồ</a:t>
            </a:r>
            <a:r>
              <a:rPr lang="en-US" sz="2400" dirty="0" smtClean="0"/>
              <a:t> </a:t>
            </a:r>
            <a:r>
              <a:rPr lang="en-US" sz="2400" dirty="0" err="1" smtClean="0"/>
              <a:t>sơ</a:t>
            </a:r>
            <a:r>
              <a:rPr lang="en-US" sz="2400" dirty="0" smtClean="0"/>
              <a:t>: </a:t>
            </a:r>
            <a:r>
              <a:rPr lang="en-US" sz="2400" dirty="0" err="1" smtClean="0"/>
              <a:t>trực</a:t>
            </a:r>
            <a:r>
              <a:rPr lang="en-US" sz="2400" dirty="0" smtClean="0"/>
              <a:t> </a:t>
            </a:r>
            <a:r>
              <a:rPr lang="en-US" sz="2400" dirty="0" err="1" smtClean="0"/>
              <a:t>tiếp</a:t>
            </a:r>
            <a:r>
              <a:rPr lang="en-US" sz="2400" dirty="0" smtClean="0"/>
              <a:t>, qua </a:t>
            </a:r>
            <a:r>
              <a:rPr lang="en-US" sz="2400" dirty="0" err="1" smtClean="0"/>
              <a:t>Bưu</a:t>
            </a:r>
            <a:r>
              <a:rPr lang="en-US" sz="2400" dirty="0" smtClean="0"/>
              <a:t> </a:t>
            </a:r>
            <a:r>
              <a:rPr lang="en-US" sz="2400" dirty="0" err="1" smtClean="0"/>
              <a:t>điện</a:t>
            </a:r>
            <a:r>
              <a:rPr lang="en-US" sz="2400" dirty="0" smtClean="0"/>
              <a:t> </a:t>
            </a:r>
            <a:r>
              <a:rPr lang="en-US" sz="2400" dirty="0" err="1" smtClean="0"/>
              <a:t>và</a:t>
            </a:r>
            <a:r>
              <a:rPr lang="en-US" sz="2400" dirty="0" smtClean="0"/>
              <a:t> </a:t>
            </a:r>
            <a:r>
              <a:rPr lang="en-US" sz="2400" dirty="0" err="1" smtClean="0"/>
              <a:t>trực</a:t>
            </a:r>
            <a:r>
              <a:rPr lang="en-US" sz="2400" dirty="0" smtClean="0"/>
              <a:t> </a:t>
            </a:r>
            <a:r>
              <a:rPr lang="en-US" sz="2400" dirty="0" err="1" smtClean="0"/>
              <a:t>tuyến</a:t>
            </a:r>
            <a:r>
              <a:rPr lang="en-US" sz="2400" dirty="0" smtClean="0"/>
              <a:t> (DVC </a:t>
            </a:r>
            <a:r>
              <a:rPr lang="en-US" sz="2400" dirty="0" err="1" smtClean="0"/>
              <a:t>trực</a:t>
            </a:r>
            <a:r>
              <a:rPr lang="en-US" sz="2400" dirty="0" smtClean="0"/>
              <a:t> </a:t>
            </a:r>
            <a:r>
              <a:rPr lang="en-US" sz="2400" dirty="0" err="1" smtClean="0"/>
              <a:t>tuyến</a:t>
            </a:r>
            <a:r>
              <a:rPr lang="en-US" sz="2400" dirty="0" smtClean="0"/>
              <a:t> </a:t>
            </a:r>
            <a:r>
              <a:rPr lang="en-US" sz="2400" dirty="0" err="1" smtClean="0"/>
              <a:t>mức</a:t>
            </a:r>
            <a:r>
              <a:rPr lang="en-US" sz="2400" dirty="0" smtClean="0"/>
              <a:t> </a:t>
            </a:r>
            <a:r>
              <a:rPr lang="en-US" sz="2400" dirty="0" err="1" smtClean="0"/>
              <a:t>độ</a:t>
            </a:r>
            <a:r>
              <a:rPr lang="en-US" sz="2400" dirty="0" smtClean="0"/>
              <a:t> 3, 4).</a:t>
            </a:r>
          </a:p>
          <a:p>
            <a:pPr algn="just"/>
            <a:r>
              <a:rPr lang="en-US" sz="2400" dirty="0" smtClean="0"/>
              <a:t>02 </a:t>
            </a:r>
            <a:r>
              <a:rPr lang="en-US" sz="2400" dirty="0" err="1" smtClean="0"/>
              <a:t>cách</a:t>
            </a:r>
            <a:r>
              <a:rPr lang="en-US" sz="2400" dirty="0" smtClean="0"/>
              <a:t> </a:t>
            </a:r>
            <a:r>
              <a:rPr lang="en-US" sz="2400" dirty="0" err="1" smtClean="0"/>
              <a:t>thức</a:t>
            </a:r>
            <a:r>
              <a:rPr lang="en-US" sz="2400" dirty="0" smtClean="0"/>
              <a:t> </a:t>
            </a:r>
            <a:r>
              <a:rPr lang="en-US" sz="2400" dirty="0" err="1"/>
              <a:t>trả</a:t>
            </a:r>
            <a:r>
              <a:rPr lang="en-US" sz="2400" dirty="0"/>
              <a:t> </a:t>
            </a:r>
            <a:r>
              <a:rPr lang="en-US" sz="2400" dirty="0" err="1"/>
              <a:t>kết</a:t>
            </a:r>
            <a:r>
              <a:rPr lang="en-US" sz="2400" dirty="0"/>
              <a:t> </a:t>
            </a:r>
            <a:r>
              <a:rPr lang="en-US" sz="2400" dirty="0" err="1"/>
              <a:t>quả</a:t>
            </a:r>
            <a:r>
              <a:rPr lang="en-US" sz="2400" dirty="0"/>
              <a:t>: </a:t>
            </a:r>
            <a:r>
              <a:rPr lang="en-US" sz="2400" dirty="0" err="1" smtClean="0"/>
              <a:t>trực</a:t>
            </a:r>
            <a:r>
              <a:rPr lang="en-US" sz="2400" dirty="0" smtClean="0"/>
              <a:t> </a:t>
            </a:r>
            <a:r>
              <a:rPr lang="en-US" sz="2400" dirty="0" err="1"/>
              <a:t>tiếp</a:t>
            </a:r>
            <a:r>
              <a:rPr lang="en-US" sz="2400" dirty="0"/>
              <a:t> </a:t>
            </a:r>
            <a:r>
              <a:rPr lang="en-US" sz="2400" dirty="0" err="1"/>
              <a:t>tại</a:t>
            </a:r>
            <a:r>
              <a:rPr lang="en-US" sz="2400" dirty="0"/>
              <a:t> </a:t>
            </a:r>
            <a:r>
              <a:rPr lang="en-US" sz="2400" dirty="0" err="1"/>
              <a:t>Trung</a:t>
            </a:r>
            <a:r>
              <a:rPr lang="en-US" sz="2400" dirty="0"/>
              <a:t> </a:t>
            </a:r>
            <a:r>
              <a:rPr lang="en-US" sz="2400" dirty="0" err="1"/>
              <a:t>tâm</a:t>
            </a:r>
            <a:r>
              <a:rPr lang="en-US" sz="2400" dirty="0"/>
              <a:t> </a:t>
            </a:r>
            <a:r>
              <a:rPr lang="en-US" sz="2400" dirty="0" err="1"/>
              <a:t>hoặc</a:t>
            </a:r>
            <a:r>
              <a:rPr lang="en-US" sz="2400" dirty="0"/>
              <a:t> </a:t>
            </a:r>
            <a:r>
              <a:rPr lang="en-US" sz="2400" dirty="0" err="1"/>
              <a:t>thông</a:t>
            </a:r>
            <a:r>
              <a:rPr lang="en-US" sz="2400" dirty="0"/>
              <a:t> qua </a:t>
            </a:r>
            <a:r>
              <a:rPr lang="en-US" sz="2400" dirty="0" err="1" smtClean="0"/>
              <a:t>Bưu</a:t>
            </a:r>
            <a:r>
              <a:rPr lang="en-US" sz="2400" dirty="0" smtClean="0"/>
              <a:t> </a:t>
            </a:r>
            <a:r>
              <a:rPr lang="en-US" sz="2400" dirty="0" err="1" smtClean="0"/>
              <a:t>điện</a:t>
            </a:r>
            <a:r>
              <a:rPr lang="en-US" sz="2400" dirty="0" smtClean="0"/>
              <a:t> </a:t>
            </a:r>
            <a:r>
              <a:rPr lang="en-US" sz="2400" dirty="0"/>
              <a:t>(</a:t>
            </a:r>
            <a:r>
              <a:rPr lang="en-US" sz="2400" dirty="0" err="1"/>
              <a:t>người</a:t>
            </a:r>
            <a:r>
              <a:rPr lang="en-US" sz="2400" dirty="0"/>
              <a:t> </a:t>
            </a:r>
            <a:r>
              <a:rPr lang="en-US" sz="2400" dirty="0" err="1"/>
              <a:t>dân</a:t>
            </a:r>
            <a:r>
              <a:rPr lang="en-US" sz="2400" dirty="0"/>
              <a:t>, </a:t>
            </a:r>
            <a:r>
              <a:rPr lang="en-US" sz="2400" dirty="0" err="1"/>
              <a:t>doanh</a:t>
            </a:r>
            <a:r>
              <a:rPr lang="en-US" sz="2400" dirty="0"/>
              <a:t> </a:t>
            </a:r>
            <a:r>
              <a:rPr lang="en-US" sz="2400" dirty="0" err="1"/>
              <a:t>nghiệp</a:t>
            </a:r>
            <a:r>
              <a:rPr lang="en-US" sz="2400" dirty="0"/>
              <a:t> </a:t>
            </a:r>
            <a:r>
              <a:rPr lang="en-US" sz="2400" dirty="0" err="1"/>
              <a:t>lựa</a:t>
            </a:r>
            <a:r>
              <a:rPr lang="en-US" sz="2400" dirty="0"/>
              <a:t> </a:t>
            </a:r>
            <a:r>
              <a:rPr lang="en-US" sz="2400" dirty="0" err="1" smtClean="0"/>
              <a:t>chọn</a:t>
            </a:r>
            <a:r>
              <a:rPr lang="en-US" sz="2400" dirty="0" smtClean="0"/>
              <a:t>).</a:t>
            </a:r>
            <a:endParaRPr lang="en-US" sz="2400" dirty="0"/>
          </a:p>
        </p:txBody>
      </p:sp>
    </p:spTree>
    <p:extLst>
      <p:ext uri="{BB962C8B-B14F-4D97-AF65-F5344CB8AC3E}">
        <p14:creationId xmlns:p14="http://schemas.microsoft.com/office/powerpoint/2010/main" val="12611033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rgbClr val="92D050"/>
          </a:solidFill>
        </p:spPr>
        <p:txBody>
          <a:bodyPr>
            <a:normAutofit fontScale="90000"/>
          </a:bodyPr>
          <a:lstStyle/>
          <a:p>
            <a:r>
              <a:rPr lang="en-US" b="1" dirty="0"/>
              <a:t>08 </a:t>
            </a:r>
            <a:r>
              <a:rPr lang="en-US" b="1" dirty="0" err="1"/>
              <a:t>nhóm</a:t>
            </a:r>
            <a:r>
              <a:rPr lang="en-US" b="1" dirty="0"/>
              <a:t> </a:t>
            </a:r>
            <a:r>
              <a:rPr lang="en-US" b="1" dirty="0" err="1"/>
              <a:t>nhiệm</a:t>
            </a:r>
            <a:r>
              <a:rPr lang="en-US" b="1" dirty="0"/>
              <a:t> </a:t>
            </a:r>
            <a:r>
              <a:rPr lang="en-US" b="1" dirty="0" err="1"/>
              <a:t>vụ</a:t>
            </a:r>
            <a:r>
              <a:rPr lang="en-US" b="1" dirty="0"/>
              <a:t>, </a:t>
            </a:r>
            <a:r>
              <a:rPr lang="en-US" b="1" dirty="0" err="1"/>
              <a:t>hoạt</a:t>
            </a:r>
            <a:r>
              <a:rPr lang="en-US" b="1" dirty="0"/>
              <a:t> </a:t>
            </a:r>
            <a:r>
              <a:rPr lang="en-US" b="1" dirty="0" err="1"/>
              <a:t>động</a:t>
            </a:r>
            <a:r>
              <a:rPr lang="en-US" b="1" dirty="0"/>
              <a:t> </a:t>
            </a:r>
            <a:r>
              <a:rPr lang="en-US" b="1" dirty="0" err="1"/>
              <a:t>cụ</a:t>
            </a:r>
            <a:r>
              <a:rPr lang="en-US" b="1" dirty="0"/>
              <a:t> </a:t>
            </a:r>
            <a:r>
              <a:rPr lang="en-US" b="1" dirty="0" err="1"/>
              <a:t>thể</a:t>
            </a:r>
            <a:r>
              <a:rPr lang="en-US" b="1" dirty="0"/>
              <a:t>:</a:t>
            </a:r>
          </a:p>
        </p:txBody>
      </p:sp>
      <p:sp>
        <p:nvSpPr>
          <p:cNvPr id="3" name="Content Placeholder 2"/>
          <p:cNvSpPr>
            <a:spLocks noGrp="1"/>
          </p:cNvSpPr>
          <p:nvPr>
            <p:ph idx="1"/>
          </p:nvPr>
        </p:nvSpPr>
        <p:spPr>
          <a:xfrm>
            <a:off x="228600" y="1066800"/>
            <a:ext cx="8686800" cy="5638800"/>
          </a:xfrm>
        </p:spPr>
        <p:txBody>
          <a:bodyPr>
            <a:noAutofit/>
          </a:bodyPr>
          <a:lstStyle/>
          <a:p>
            <a:pPr marL="0" indent="0" algn="just">
              <a:buNone/>
            </a:pPr>
            <a:r>
              <a:rPr lang="en-US" sz="2200" b="1" dirty="0" smtClean="0"/>
              <a:t>(4) </a:t>
            </a:r>
            <a:r>
              <a:rPr lang="en-US" sz="2200" b="1" dirty="0" err="1" smtClean="0"/>
              <a:t>Triển</a:t>
            </a:r>
            <a:r>
              <a:rPr lang="en-US" sz="2200" b="1" dirty="0" smtClean="0"/>
              <a:t> </a:t>
            </a:r>
            <a:r>
              <a:rPr lang="en-US" sz="2200" b="1" dirty="0" err="1"/>
              <a:t>khai</a:t>
            </a:r>
            <a:r>
              <a:rPr lang="en-US" sz="2200" b="1" dirty="0"/>
              <a:t> DVC </a:t>
            </a:r>
            <a:r>
              <a:rPr lang="en-US" sz="2200" b="1" dirty="0" err="1"/>
              <a:t>trực</a:t>
            </a:r>
            <a:r>
              <a:rPr lang="en-US" sz="2200" b="1" dirty="0"/>
              <a:t> </a:t>
            </a:r>
            <a:r>
              <a:rPr lang="en-US" sz="2200" b="1" dirty="0" err="1"/>
              <a:t>tuyến</a:t>
            </a:r>
            <a:r>
              <a:rPr lang="en-US" sz="2200" b="1" dirty="0"/>
              <a:t>: </a:t>
            </a:r>
          </a:p>
          <a:p>
            <a:pPr algn="just"/>
            <a:r>
              <a:rPr lang="en-US" sz="2200" dirty="0" err="1" smtClean="0"/>
              <a:t>Tham</a:t>
            </a:r>
            <a:r>
              <a:rPr lang="en-US" sz="2200" dirty="0" smtClean="0"/>
              <a:t> </a:t>
            </a:r>
            <a:r>
              <a:rPr lang="en-US" sz="2200" dirty="0" err="1"/>
              <a:t>mưu</a:t>
            </a:r>
            <a:r>
              <a:rPr lang="en-US" sz="2200" dirty="0"/>
              <a:t> </a:t>
            </a:r>
            <a:r>
              <a:rPr lang="en-US" sz="2200" dirty="0" err="1" smtClean="0"/>
              <a:t>công</a:t>
            </a:r>
            <a:r>
              <a:rPr lang="en-US" sz="2200" dirty="0" smtClean="0"/>
              <a:t> </a:t>
            </a:r>
            <a:r>
              <a:rPr lang="en-US" sz="2200" dirty="0" err="1"/>
              <a:t>bố</a:t>
            </a:r>
            <a:r>
              <a:rPr lang="en-US" sz="2200" dirty="0"/>
              <a:t> DVC </a:t>
            </a:r>
            <a:r>
              <a:rPr lang="en-US" sz="2200" dirty="0" err="1"/>
              <a:t>trực</a:t>
            </a:r>
            <a:r>
              <a:rPr lang="en-US" sz="2200" dirty="0"/>
              <a:t> </a:t>
            </a:r>
            <a:r>
              <a:rPr lang="en-US" sz="2200" dirty="0" err="1"/>
              <a:t>tuyến</a:t>
            </a:r>
            <a:r>
              <a:rPr lang="en-US" sz="2200" dirty="0"/>
              <a:t> </a:t>
            </a:r>
            <a:r>
              <a:rPr lang="en-US" sz="2200" dirty="0" err="1"/>
              <a:t>mức</a:t>
            </a:r>
            <a:r>
              <a:rPr lang="en-US" sz="2200" dirty="0"/>
              <a:t> </a:t>
            </a:r>
            <a:r>
              <a:rPr lang="en-US" sz="2200" dirty="0" err="1"/>
              <a:t>độ</a:t>
            </a:r>
            <a:r>
              <a:rPr lang="en-US" sz="2200" dirty="0"/>
              <a:t> 3, </a:t>
            </a:r>
            <a:r>
              <a:rPr lang="en-US" sz="2200" dirty="0" smtClean="0"/>
              <a:t>4; </a:t>
            </a:r>
            <a:r>
              <a:rPr lang="en-US" sz="2200" dirty="0" err="1" smtClean="0"/>
              <a:t>thể</a:t>
            </a:r>
            <a:r>
              <a:rPr lang="en-US" sz="2200" dirty="0" smtClean="0"/>
              <a:t> </a:t>
            </a:r>
            <a:r>
              <a:rPr lang="en-US" sz="2200" dirty="0" err="1" smtClean="0"/>
              <a:t>chế</a:t>
            </a:r>
            <a:r>
              <a:rPr lang="en-US" sz="2200" dirty="0" smtClean="0"/>
              <a:t> </a:t>
            </a:r>
            <a:r>
              <a:rPr lang="en-US" sz="2200" dirty="0" err="1" smtClean="0"/>
              <a:t>hóa</a:t>
            </a:r>
            <a:r>
              <a:rPr lang="en-US" sz="2200" dirty="0" smtClean="0"/>
              <a:t> </a:t>
            </a:r>
            <a:r>
              <a:rPr lang="en-US" sz="2200" dirty="0" err="1" smtClean="0"/>
              <a:t>trách</a:t>
            </a:r>
            <a:r>
              <a:rPr lang="en-US" sz="2200" dirty="0" smtClean="0"/>
              <a:t> </a:t>
            </a:r>
            <a:r>
              <a:rPr lang="en-US" sz="2200" dirty="0" err="1"/>
              <a:t>nhiệm</a:t>
            </a:r>
            <a:r>
              <a:rPr lang="en-US" sz="2200" dirty="0"/>
              <a:t>, </a:t>
            </a:r>
            <a:r>
              <a:rPr lang="en-US" sz="2200" dirty="0" err="1"/>
              <a:t>tính</a:t>
            </a:r>
            <a:r>
              <a:rPr lang="en-US" sz="2200" dirty="0"/>
              <a:t> </a:t>
            </a:r>
            <a:r>
              <a:rPr lang="en-US" sz="2200" dirty="0" err="1"/>
              <a:t>pháp</a:t>
            </a:r>
            <a:r>
              <a:rPr lang="en-US" sz="2200" dirty="0"/>
              <a:t> </a:t>
            </a:r>
            <a:r>
              <a:rPr lang="en-US" sz="2200" dirty="0" err="1"/>
              <a:t>lý</a:t>
            </a:r>
            <a:r>
              <a:rPr lang="en-US" sz="2200" dirty="0"/>
              <a:t> </a:t>
            </a:r>
            <a:r>
              <a:rPr lang="en-US" sz="2200" dirty="0" err="1"/>
              <a:t>và</a:t>
            </a:r>
            <a:r>
              <a:rPr lang="en-US" sz="2200" dirty="0"/>
              <a:t> </a:t>
            </a:r>
            <a:r>
              <a:rPr lang="en-US" sz="2200" dirty="0" err="1"/>
              <a:t>thống</a:t>
            </a:r>
            <a:r>
              <a:rPr lang="en-US" sz="2200" dirty="0"/>
              <a:t> </a:t>
            </a:r>
            <a:r>
              <a:rPr lang="en-US" sz="2200" dirty="0" err="1"/>
              <a:t>nhất</a:t>
            </a:r>
            <a:r>
              <a:rPr lang="en-US" sz="2200" dirty="0"/>
              <a:t> </a:t>
            </a:r>
            <a:r>
              <a:rPr lang="en-US" sz="2200" dirty="0" err="1"/>
              <a:t>trong</a:t>
            </a:r>
            <a:r>
              <a:rPr lang="en-US" sz="2200" dirty="0"/>
              <a:t> </a:t>
            </a:r>
            <a:r>
              <a:rPr lang="en-US" sz="2200" dirty="0" err="1"/>
              <a:t>việc</a:t>
            </a:r>
            <a:r>
              <a:rPr lang="en-US" sz="2200" dirty="0"/>
              <a:t> </a:t>
            </a:r>
            <a:r>
              <a:rPr lang="en-US" sz="2200" dirty="0" err="1"/>
              <a:t>nộp</a:t>
            </a:r>
            <a:r>
              <a:rPr lang="en-US" sz="2200" dirty="0"/>
              <a:t>, </a:t>
            </a:r>
            <a:r>
              <a:rPr lang="en-US" sz="2200" dirty="0" err="1"/>
              <a:t>nhận</a:t>
            </a:r>
            <a:r>
              <a:rPr lang="en-US" sz="2200" dirty="0"/>
              <a:t> </a:t>
            </a:r>
            <a:r>
              <a:rPr lang="en-US" sz="2200" dirty="0" err="1"/>
              <a:t>và</a:t>
            </a:r>
            <a:r>
              <a:rPr lang="en-US" sz="2200" dirty="0"/>
              <a:t> </a:t>
            </a:r>
            <a:r>
              <a:rPr lang="en-US" sz="2200" dirty="0" err="1" smtClean="0"/>
              <a:t>giải</a:t>
            </a:r>
            <a:r>
              <a:rPr lang="en-US" sz="2200" dirty="0" smtClean="0"/>
              <a:t> </a:t>
            </a:r>
            <a:r>
              <a:rPr lang="en-US" sz="2200" dirty="0" err="1" smtClean="0"/>
              <a:t>quyết</a:t>
            </a:r>
            <a:r>
              <a:rPr lang="en-US" sz="2200" dirty="0" smtClean="0"/>
              <a:t> </a:t>
            </a:r>
            <a:r>
              <a:rPr lang="en-US" sz="2200" dirty="0" err="1" smtClean="0"/>
              <a:t>hồ</a:t>
            </a:r>
            <a:r>
              <a:rPr lang="en-US" sz="2200" dirty="0" smtClean="0"/>
              <a:t> </a:t>
            </a:r>
            <a:r>
              <a:rPr lang="en-US" sz="2200" dirty="0" err="1"/>
              <a:t>sơ</a:t>
            </a:r>
            <a:r>
              <a:rPr lang="en-US" sz="2200" dirty="0"/>
              <a:t> </a:t>
            </a:r>
            <a:r>
              <a:rPr lang="en-US" sz="2200" dirty="0" err="1"/>
              <a:t>điện</a:t>
            </a:r>
            <a:r>
              <a:rPr lang="en-US" sz="2200" dirty="0"/>
              <a:t> </a:t>
            </a:r>
            <a:r>
              <a:rPr lang="en-US" sz="2200" dirty="0" err="1"/>
              <a:t>tử</a:t>
            </a:r>
            <a:r>
              <a:rPr lang="en-US" sz="2200" dirty="0"/>
              <a:t> </a:t>
            </a:r>
            <a:r>
              <a:rPr lang="en-US" sz="2200" dirty="0" err="1"/>
              <a:t>theo</a:t>
            </a:r>
            <a:r>
              <a:rPr lang="en-US" sz="2200" dirty="0"/>
              <a:t> </a:t>
            </a:r>
            <a:r>
              <a:rPr lang="en-US" sz="2200" dirty="0" err="1" smtClean="0"/>
              <a:t>Quyết</a:t>
            </a:r>
            <a:r>
              <a:rPr lang="en-US" sz="2200" dirty="0" smtClean="0"/>
              <a:t> </a:t>
            </a:r>
            <a:r>
              <a:rPr lang="en-US" sz="2200" dirty="0" err="1"/>
              <a:t>định</a:t>
            </a:r>
            <a:r>
              <a:rPr lang="en-US" sz="2200" dirty="0"/>
              <a:t> 35/2016/QĐ-UBND, </a:t>
            </a:r>
            <a:r>
              <a:rPr lang="en-US" sz="2200" dirty="0" err="1"/>
              <a:t>ngày</a:t>
            </a:r>
            <a:r>
              <a:rPr lang="en-US" sz="2200" dirty="0"/>
              <a:t> 15/11/2016, </a:t>
            </a:r>
            <a:r>
              <a:rPr lang="en-US" sz="2200" dirty="0" err="1"/>
              <a:t>của</a:t>
            </a:r>
            <a:r>
              <a:rPr lang="en-US" sz="2200" dirty="0"/>
              <a:t> UBND </a:t>
            </a:r>
            <a:r>
              <a:rPr lang="en-US" sz="2200" dirty="0" err="1" smtClean="0"/>
              <a:t>tỉnh</a:t>
            </a:r>
            <a:r>
              <a:rPr lang="en-US" sz="2200" dirty="0" smtClean="0"/>
              <a:t>.</a:t>
            </a:r>
            <a:endParaRPr lang="en-US" sz="2200" dirty="0"/>
          </a:p>
          <a:p>
            <a:pPr algn="just"/>
            <a:r>
              <a:rPr lang="en-US" sz="2200" dirty="0" err="1"/>
              <a:t>Hướng</a:t>
            </a:r>
            <a:r>
              <a:rPr lang="en-US" sz="2200" dirty="0"/>
              <a:t> </a:t>
            </a:r>
            <a:r>
              <a:rPr lang="en-US" sz="2200" dirty="0" err="1"/>
              <a:t>dẫn</a:t>
            </a:r>
            <a:r>
              <a:rPr lang="en-US" sz="2200" dirty="0"/>
              <a:t> </a:t>
            </a:r>
            <a:r>
              <a:rPr lang="en-US" sz="2200" dirty="0" err="1" smtClean="0"/>
              <a:t>doanh</a:t>
            </a:r>
            <a:r>
              <a:rPr lang="en-US" sz="2200" dirty="0" smtClean="0"/>
              <a:t> </a:t>
            </a:r>
            <a:r>
              <a:rPr lang="en-US" sz="2200" dirty="0" err="1"/>
              <a:t>nghiệp</a:t>
            </a:r>
            <a:r>
              <a:rPr lang="en-US" sz="2200" dirty="0"/>
              <a:t> </a:t>
            </a:r>
            <a:r>
              <a:rPr lang="en-US" sz="2200" dirty="0" err="1"/>
              <a:t>sử</a:t>
            </a:r>
            <a:r>
              <a:rPr lang="en-US" sz="2200" dirty="0"/>
              <a:t> </a:t>
            </a:r>
            <a:r>
              <a:rPr lang="en-US" sz="2200" dirty="0" err="1"/>
              <a:t>dụng</a:t>
            </a:r>
            <a:r>
              <a:rPr lang="en-US" sz="2200" dirty="0"/>
              <a:t> </a:t>
            </a:r>
            <a:r>
              <a:rPr lang="en-US" sz="2200" dirty="0" err="1"/>
              <a:t>chữ</a:t>
            </a:r>
            <a:r>
              <a:rPr lang="en-US" sz="2200" dirty="0"/>
              <a:t> </a:t>
            </a:r>
            <a:r>
              <a:rPr lang="en-US" sz="2200" dirty="0" err="1"/>
              <a:t>ký</a:t>
            </a:r>
            <a:r>
              <a:rPr lang="en-US" sz="2200" dirty="0"/>
              <a:t> </a:t>
            </a:r>
            <a:r>
              <a:rPr lang="en-US" sz="2200" dirty="0" err="1"/>
              <a:t>số</a:t>
            </a:r>
            <a:r>
              <a:rPr lang="en-US" sz="2200" dirty="0"/>
              <a:t>, </a:t>
            </a:r>
            <a:r>
              <a:rPr lang="en-US" sz="2200" dirty="0" err="1"/>
              <a:t>chứng</a:t>
            </a:r>
            <a:r>
              <a:rPr lang="en-US" sz="2200" dirty="0"/>
              <a:t> </a:t>
            </a:r>
            <a:r>
              <a:rPr lang="en-US" sz="2200" dirty="0" err="1"/>
              <a:t>thư</a:t>
            </a:r>
            <a:r>
              <a:rPr lang="en-US" sz="2200" dirty="0"/>
              <a:t> </a:t>
            </a:r>
            <a:r>
              <a:rPr lang="en-US" sz="2200" dirty="0" err="1"/>
              <a:t>số</a:t>
            </a:r>
            <a:r>
              <a:rPr lang="en-US" sz="2200" dirty="0"/>
              <a:t> </a:t>
            </a:r>
            <a:r>
              <a:rPr lang="en-US" sz="2200" dirty="0" err="1"/>
              <a:t>để</a:t>
            </a:r>
            <a:r>
              <a:rPr lang="en-US" sz="2200" dirty="0"/>
              <a:t> </a:t>
            </a:r>
            <a:r>
              <a:rPr lang="en-US" sz="2200" dirty="0" err="1" smtClean="0"/>
              <a:t>nộp</a:t>
            </a:r>
            <a:r>
              <a:rPr lang="en-US" sz="2200" dirty="0" smtClean="0"/>
              <a:t> </a:t>
            </a:r>
            <a:r>
              <a:rPr lang="en-US" sz="2200" dirty="0" err="1"/>
              <a:t>hồ</a:t>
            </a:r>
            <a:r>
              <a:rPr lang="en-US" sz="2200" dirty="0"/>
              <a:t> </a:t>
            </a:r>
            <a:r>
              <a:rPr lang="en-US" sz="2200" dirty="0" err="1"/>
              <a:t>sơ</a:t>
            </a:r>
            <a:r>
              <a:rPr lang="en-US" sz="2200" dirty="0"/>
              <a:t> </a:t>
            </a:r>
            <a:r>
              <a:rPr lang="en-US" sz="2200" dirty="0" err="1"/>
              <a:t>trực</a:t>
            </a:r>
            <a:r>
              <a:rPr lang="en-US" sz="2200" dirty="0"/>
              <a:t> </a:t>
            </a:r>
            <a:r>
              <a:rPr lang="en-US" sz="2200" dirty="0" err="1"/>
              <a:t>tuyến</a:t>
            </a:r>
            <a:r>
              <a:rPr lang="en-US" sz="2200" dirty="0"/>
              <a:t> </a:t>
            </a:r>
            <a:r>
              <a:rPr lang="en-US" sz="2000" i="1" dirty="0">
                <a:solidFill>
                  <a:srgbClr val="FF0000"/>
                </a:solidFill>
              </a:rPr>
              <a:t>(Theo </a:t>
            </a:r>
            <a:r>
              <a:rPr lang="en-US" sz="2000" i="1" dirty="0" err="1">
                <a:solidFill>
                  <a:srgbClr val="FF0000"/>
                </a:solidFill>
              </a:rPr>
              <a:t>số</a:t>
            </a:r>
            <a:r>
              <a:rPr lang="en-US" sz="2000" i="1" dirty="0">
                <a:solidFill>
                  <a:srgbClr val="FF0000"/>
                </a:solidFill>
              </a:rPr>
              <a:t> </a:t>
            </a:r>
            <a:r>
              <a:rPr lang="en-US" sz="2000" i="1" dirty="0" err="1">
                <a:solidFill>
                  <a:srgbClr val="FF0000"/>
                </a:solidFill>
              </a:rPr>
              <a:t>liệu</a:t>
            </a:r>
            <a:r>
              <a:rPr lang="en-US" sz="2000" i="1" dirty="0">
                <a:solidFill>
                  <a:srgbClr val="FF0000"/>
                </a:solidFill>
              </a:rPr>
              <a:t> </a:t>
            </a:r>
            <a:r>
              <a:rPr lang="en-US" sz="2000" i="1" dirty="0" err="1" smtClean="0">
                <a:solidFill>
                  <a:srgbClr val="FF0000"/>
                </a:solidFill>
              </a:rPr>
              <a:t>của</a:t>
            </a:r>
            <a:r>
              <a:rPr lang="en-US" sz="2000" i="1" dirty="0" smtClean="0">
                <a:solidFill>
                  <a:srgbClr val="FF0000"/>
                </a:solidFill>
              </a:rPr>
              <a:t> </a:t>
            </a:r>
            <a:r>
              <a:rPr lang="en-US" sz="2000" i="1" dirty="0" err="1">
                <a:solidFill>
                  <a:srgbClr val="FF0000"/>
                </a:solidFill>
              </a:rPr>
              <a:t>Viettel</a:t>
            </a:r>
            <a:r>
              <a:rPr lang="en-US" sz="2000" i="1" dirty="0">
                <a:solidFill>
                  <a:srgbClr val="FF0000"/>
                </a:solidFill>
              </a:rPr>
              <a:t> </a:t>
            </a:r>
            <a:r>
              <a:rPr lang="en-US" sz="2000" i="1" dirty="0" err="1">
                <a:solidFill>
                  <a:srgbClr val="FF0000"/>
                </a:solidFill>
              </a:rPr>
              <a:t>và</a:t>
            </a:r>
            <a:r>
              <a:rPr lang="en-US" sz="2000" i="1" dirty="0">
                <a:solidFill>
                  <a:srgbClr val="FF0000"/>
                </a:solidFill>
              </a:rPr>
              <a:t> VNPT </a:t>
            </a:r>
            <a:r>
              <a:rPr lang="en-US" sz="2000" i="1" dirty="0" err="1">
                <a:solidFill>
                  <a:srgbClr val="FF0000"/>
                </a:solidFill>
              </a:rPr>
              <a:t>Đăk</a:t>
            </a:r>
            <a:r>
              <a:rPr lang="en-US" sz="2000" i="1" dirty="0">
                <a:solidFill>
                  <a:srgbClr val="FF0000"/>
                </a:solidFill>
              </a:rPr>
              <a:t> </a:t>
            </a:r>
            <a:r>
              <a:rPr lang="en-US" sz="2000" i="1" dirty="0" err="1" smtClean="0">
                <a:solidFill>
                  <a:srgbClr val="FF0000"/>
                </a:solidFill>
              </a:rPr>
              <a:t>Nông</a:t>
            </a:r>
            <a:r>
              <a:rPr lang="en-US" sz="2000" i="1" dirty="0" smtClean="0">
                <a:solidFill>
                  <a:srgbClr val="FF0000"/>
                </a:solidFill>
              </a:rPr>
              <a:t>, </a:t>
            </a:r>
            <a:r>
              <a:rPr lang="en-US" sz="2000" i="1" dirty="0" err="1" smtClean="0">
                <a:solidFill>
                  <a:srgbClr val="FF0000"/>
                </a:solidFill>
              </a:rPr>
              <a:t>trên</a:t>
            </a:r>
            <a:r>
              <a:rPr lang="en-US" sz="2000" i="1" dirty="0" smtClean="0">
                <a:solidFill>
                  <a:srgbClr val="FF0000"/>
                </a:solidFill>
              </a:rPr>
              <a:t> </a:t>
            </a:r>
            <a:r>
              <a:rPr lang="en-US" sz="2000" i="1" dirty="0" err="1">
                <a:solidFill>
                  <a:srgbClr val="FF0000"/>
                </a:solidFill>
              </a:rPr>
              <a:t>địa</a:t>
            </a:r>
            <a:r>
              <a:rPr lang="en-US" sz="2000" i="1" dirty="0">
                <a:solidFill>
                  <a:srgbClr val="FF0000"/>
                </a:solidFill>
              </a:rPr>
              <a:t> </a:t>
            </a:r>
            <a:r>
              <a:rPr lang="en-US" sz="2000" i="1" dirty="0" err="1">
                <a:solidFill>
                  <a:srgbClr val="FF0000"/>
                </a:solidFill>
              </a:rPr>
              <a:t>bàn</a:t>
            </a:r>
            <a:r>
              <a:rPr lang="en-US" sz="2000" i="1" dirty="0">
                <a:solidFill>
                  <a:srgbClr val="FF0000"/>
                </a:solidFill>
              </a:rPr>
              <a:t> </a:t>
            </a:r>
            <a:r>
              <a:rPr lang="en-US" sz="2000" i="1" dirty="0" err="1">
                <a:solidFill>
                  <a:srgbClr val="FF0000"/>
                </a:solidFill>
              </a:rPr>
              <a:t>tỉnh</a:t>
            </a:r>
            <a:r>
              <a:rPr lang="en-US" sz="2000" i="1" dirty="0">
                <a:solidFill>
                  <a:srgbClr val="FF0000"/>
                </a:solidFill>
              </a:rPr>
              <a:t> </a:t>
            </a:r>
            <a:r>
              <a:rPr lang="en-US" sz="2000" i="1" dirty="0" err="1">
                <a:solidFill>
                  <a:srgbClr val="FF0000"/>
                </a:solidFill>
              </a:rPr>
              <a:t>có</a:t>
            </a:r>
            <a:r>
              <a:rPr lang="en-US" sz="2000" i="1" dirty="0">
                <a:solidFill>
                  <a:srgbClr val="FF0000"/>
                </a:solidFill>
              </a:rPr>
              <a:t> </a:t>
            </a:r>
            <a:r>
              <a:rPr lang="en-US" sz="2000" i="1" dirty="0" err="1">
                <a:solidFill>
                  <a:srgbClr val="FF0000"/>
                </a:solidFill>
              </a:rPr>
              <a:t>khoảng</a:t>
            </a:r>
            <a:r>
              <a:rPr lang="en-US" sz="2000" i="1" dirty="0">
                <a:solidFill>
                  <a:srgbClr val="FF0000"/>
                </a:solidFill>
              </a:rPr>
              <a:t> 3.000/4.700 </a:t>
            </a:r>
            <a:r>
              <a:rPr lang="en-US" sz="2000" i="1" dirty="0" err="1">
                <a:solidFill>
                  <a:srgbClr val="FF0000"/>
                </a:solidFill>
              </a:rPr>
              <a:t>doanh</a:t>
            </a:r>
            <a:r>
              <a:rPr lang="en-US" sz="2000" i="1" dirty="0">
                <a:solidFill>
                  <a:srgbClr val="FF0000"/>
                </a:solidFill>
              </a:rPr>
              <a:t> </a:t>
            </a:r>
            <a:r>
              <a:rPr lang="en-US" sz="2000" i="1" dirty="0" err="1">
                <a:solidFill>
                  <a:srgbClr val="FF0000"/>
                </a:solidFill>
              </a:rPr>
              <a:t>nghiệp</a:t>
            </a:r>
            <a:r>
              <a:rPr lang="en-US" sz="2000" i="1" dirty="0">
                <a:solidFill>
                  <a:srgbClr val="FF0000"/>
                </a:solidFill>
              </a:rPr>
              <a:t> </a:t>
            </a:r>
            <a:r>
              <a:rPr lang="en-US" sz="2000" i="1" dirty="0" err="1">
                <a:solidFill>
                  <a:srgbClr val="FF0000"/>
                </a:solidFill>
              </a:rPr>
              <a:t>đã</a:t>
            </a:r>
            <a:r>
              <a:rPr lang="en-US" sz="2000" i="1" dirty="0">
                <a:solidFill>
                  <a:srgbClr val="FF0000"/>
                </a:solidFill>
              </a:rPr>
              <a:t> </a:t>
            </a:r>
            <a:r>
              <a:rPr lang="en-US" sz="2000" i="1" dirty="0" err="1">
                <a:solidFill>
                  <a:srgbClr val="FF0000"/>
                </a:solidFill>
              </a:rPr>
              <a:t>được</a:t>
            </a:r>
            <a:r>
              <a:rPr lang="en-US" sz="2000" i="1" dirty="0">
                <a:solidFill>
                  <a:srgbClr val="FF0000"/>
                </a:solidFill>
              </a:rPr>
              <a:t> </a:t>
            </a:r>
            <a:r>
              <a:rPr lang="en-US" sz="2000" i="1" dirty="0" err="1">
                <a:solidFill>
                  <a:srgbClr val="FF0000"/>
                </a:solidFill>
              </a:rPr>
              <a:t>cung</a:t>
            </a:r>
            <a:r>
              <a:rPr lang="en-US" sz="2000" i="1" dirty="0">
                <a:solidFill>
                  <a:srgbClr val="FF0000"/>
                </a:solidFill>
              </a:rPr>
              <a:t> </a:t>
            </a:r>
            <a:r>
              <a:rPr lang="en-US" sz="2000" i="1" dirty="0" err="1">
                <a:solidFill>
                  <a:srgbClr val="FF0000"/>
                </a:solidFill>
              </a:rPr>
              <a:t>cấp</a:t>
            </a:r>
            <a:r>
              <a:rPr lang="en-US" sz="2000" i="1" dirty="0">
                <a:solidFill>
                  <a:srgbClr val="FF0000"/>
                </a:solidFill>
              </a:rPr>
              <a:t> </a:t>
            </a:r>
            <a:r>
              <a:rPr lang="en-US" sz="2000" i="1" dirty="0" err="1">
                <a:solidFill>
                  <a:srgbClr val="FF0000"/>
                </a:solidFill>
              </a:rPr>
              <a:t>dịch</a:t>
            </a:r>
            <a:r>
              <a:rPr lang="en-US" sz="2000" i="1" dirty="0">
                <a:solidFill>
                  <a:srgbClr val="FF0000"/>
                </a:solidFill>
              </a:rPr>
              <a:t> </a:t>
            </a:r>
            <a:r>
              <a:rPr lang="en-US" sz="2000" i="1" dirty="0" err="1">
                <a:solidFill>
                  <a:srgbClr val="FF0000"/>
                </a:solidFill>
              </a:rPr>
              <a:t>vụ</a:t>
            </a:r>
            <a:r>
              <a:rPr lang="en-US" sz="2000" i="1" dirty="0">
                <a:solidFill>
                  <a:srgbClr val="FF0000"/>
                </a:solidFill>
              </a:rPr>
              <a:t> </a:t>
            </a:r>
            <a:r>
              <a:rPr lang="en-US" sz="2000" i="1" dirty="0" err="1">
                <a:solidFill>
                  <a:srgbClr val="FF0000"/>
                </a:solidFill>
              </a:rPr>
              <a:t>chữ</a:t>
            </a:r>
            <a:r>
              <a:rPr lang="en-US" sz="2000" i="1" dirty="0">
                <a:solidFill>
                  <a:srgbClr val="FF0000"/>
                </a:solidFill>
              </a:rPr>
              <a:t> </a:t>
            </a:r>
            <a:r>
              <a:rPr lang="en-US" sz="2000" i="1" dirty="0" err="1">
                <a:solidFill>
                  <a:srgbClr val="FF0000"/>
                </a:solidFill>
              </a:rPr>
              <a:t>ký</a:t>
            </a:r>
            <a:r>
              <a:rPr lang="en-US" sz="2000" i="1" dirty="0">
                <a:solidFill>
                  <a:srgbClr val="FF0000"/>
                </a:solidFill>
              </a:rPr>
              <a:t> </a:t>
            </a:r>
            <a:r>
              <a:rPr lang="en-US" sz="2000" i="1" dirty="0" err="1">
                <a:solidFill>
                  <a:srgbClr val="FF0000"/>
                </a:solidFill>
              </a:rPr>
              <a:t>số</a:t>
            </a:r>
            <a:r>
              <a:rPr lang="en-US" sz="2000" i="1" dirty="0">
                <a:solidFill>
                  <a:srgbClr val="FF0000"/>
                </a:solidFill>
              </a:rPr>
              <a:t>, </a:t>
            </a:r>
            <a:r>
              <a:rPr lang="en-US" sz="2000" i="1" dirty="0" err="1">
                <a:solidFill>
                  <a:srgbClr val="FF0000"/>
                </a:solidFill>
              </a:rPr>
              <a:t>chứng</a:t>
            </a:r>
            <a:r>
              <a:rPr lang="en-US" sz="2000" i="1" dirty="0">
                <a:solidFill>
                  <a:srgbClr val="FF0000"/>
                </a:solidFill>
              </a:rPr>
              <a:t> </a:t>
            </a:r>
            <a:r>
              <a:rPr lang="en-US" sz="2000" i="1" dirty="0" err="1">
                <a:solidFill>
                  <a:srgbClr val="FF0000"/>
                </a:solidFill>
              </a:rPr>
              <a:t>thư</a:t>
            </a:r>
            <a:r>
              <a:rPr lang="en-US" sz="2000" i="1" dirty="0">
                <a:solidFill>
                  <a:srgbClr val="FF0000"/>
                </a:solidFill>
              </a:rPr>
              <a:t> </a:t>
            </a:r>
            <a:r>
              <a:rPr lang="en-US" sz="2000" i="1" dirty="0" err="1">
                <a:solidFill>
                  <a:srgbClr val="FF0000"/>
                </a:solidFill>
              </a:rPr>
              <a:t>số</a:t>
            </a:r>
            <a:r>
              <a:rPr lang="en-US" sz="2000" i="1" dirty="0">
                <a:solidFill>
                  <a:srgbClr val="FF0000"/>
                </a:solidFill>
              </a:rPr>
              <a:t>; </a:t>
            </a:r>
            <a:r>
              <a:rPr lang="en-US" sz="2000" i="1" dirty="0" err="1">
                <a:solidFill>
                  <a:srgbClr val="FF0000"/>
                </a:solidFill>
              </a:rPr>
              <a:t>theo</a:t>
            </a:r>
            <a:r>
              <a:rPr lang="en-US" sz="2000" i="1" dirty="0">
                <a:solidFill>
                  <a:srgbClr val="FF0000"/>
                </a:solidFill>
              </a:rPr>
              <a:t> </a:t>
            </a:r>
            <a:r>
              <a:rPr lang="en-US" sz="2000" i="1" dirty="0" err="1" smtClean="0">
                <a:solidFill>
                  <a:srgbClr val="FF0000"/>
                </a:solidFill>
              </a:rPr>
              <a:t>báo</a:t>
            </a:r>
            <a:r>
              <a:rPr lang="en-US" sz="2000" i="1" dirty="0" smtClean="0">
                <a:solidFill>
                  <a:srgbClr val="FF0000"/>
                </a:solidFill>
              </a:rPr>
              <a:t> </a:t>
            </a:r>
            <a:r>
              <a:rPr lang="en-US" sz="2000" i="1" dirty="0" err="1" smtClean="0">
                <a:solidFill>
                  <a:srgbClr val="FF0000"/>
                </a:solidFill>
              </a:rPr>
              <a:t>cáo</a:t>
            </a:r>
            <a:r>
              <a:rPr lang="en-US" sz="2000" i="1" dirty="0" smtClean="0">
                <a:solidFill>
                  <a:srgbClr val="FF0000"/>
                </a:solidFill>
              </a:rPr>
              <a:t> </a:t>
            </a:r>
            <a:r>
              <a:rPr lang="en-US" sz="2000" i="1" dirty="0" err="1" smtClean="0">
                <a:solidFill>
                  <a:srgbClr val="FF0000"/>
                </a:solidFill>
              </a:rPr>
              <a:t>của</a:t>
            </a:r>
            <a:r>
              <a:rPr lang="en-US" sz="2000" i="1" dirty="0" smtClean="0">
                <a:solidFill>
                  <a:srgbClr val="FF0000"/>
                </a:solidFill>
              </a:rPr>
              <a:t> </a:t>
            </a:r>
            <a:r>
              <a:rPr lang="en-US" sz="2000" i="1" dirty="0" err="1" smtClean="0">
                <a:solidFill>
                  <a:srgbClr val="FF0000"/>
                </a:solidFill>
              </a:rPr>
              <a:t>Cục</a:t>
            </a:r>
            <a:r>
              <a:rPr lang="en-US" sz="2000" i="1" dirty="0" smtClean="0">
                <a:solidFill>
                  <a:srgbClr val="FF0000"/>
                </a:solidFill>
              </a:rPr>
              <a:t> </a:t>
            </a:r>
            <a:r>
              <a:rPr lang="en-US" sz="2000" i="1" dirty="0" err="1">
                <a:solidFill>
                  <a:srgbClr val="FF0000"/>
                </a:solidFill>
              </a:rPr>
              <a:t>Thuế</a:t>
            </a:r>
            <a:r>
              <a:rPr lang="en-US" sz="2000" i="1" dirty="0">
                <a:solidFill>
                  <a:srgbClr val="FF0000"/>
                </a:solidFill>
              </a:rPr>
              <a:t> </a:t>
            </a:r>
            <a:r>
              <a:rPr lang="en-US" sz="2000" i="1" dirty="0" err="1">
                <a:solidFill>
                  <a:srgbClr val="FF0000"/>
                </a:solidFill>
              </a:rPr>
              <a:t>tỉnh</a:t>
            </a:r>
            <a:r>
              <a:rPr lang="en-US" sz="2000" i="1" dirty="0">
                <a:solidFill>
                  <a:srgbClr val="FF0000"/>
                </a:solidFill>
              </a:rPr>
              <a:t> </a:t>
            </a:r>
            <a:r>
              <a:rPr lang="en-US" sz="2000" i="1" dirty="0" smtClean="0">
                <a:solidFill>
                  <a:srgbClr val="FF0000"/>
                </a:solidFill>
              </a:rPr>
              <a:t>100</a:t>
            </a:r>
            <a:r>
              <a:rPr lang="en-US" sz="2000" i="1" dirty="0">
                <a:solidFill>
                  <a:srgbClr val="FF0000"/>
                </a:solidFill>
              </a:rPr>
              <a:t>% </a:t>
            </a:r>
            <a:r>
              <a:rPr lang="en-US" sz="2000" i="1" dirty="0" err="1">
                <a:solidFill>
                  <a:srgbClr val="FF0000"/>
                </a:solidFill>
              </a:rPr>
              <a:t>doanh</a:t>
            </a:r>
            <a:r>
              <a:rPr lang="en-US" sz="2000" i="1" dirty="0">
                <a:solidFill>
                  <a:srgbClr val="FF0000"/>
                </a:solidFill>
              </a:rPr>
              <a:t> </a:t>
            </a:r>
            <a:r>
              <a:rPr lang="en-US" sz="2000" i="1" dirty="0" err="1">
                <a:solidFill>
                  <a:srgbClr val="FF0000"/>
                </a:solidFill>
              </a:rPr>
              <a:t>nghiệp</a:t>
            </a:r>
            <a:r>
              <a:rPr lang="en-US" sz="2000" i="1" dirty="0">
                <a:solidFill>
                  <a:srgbClr val="FF0000"/>
                </a:solidFill>
              </a:rPr>
              <a:t> </a:t>
            </a:r>
            <a:r>
              <a:rPr lang="en-US" sz="2000" i="1" dirty="0" err="1">
                <a:solidFill>
                  <a:srgbClr val="FF0000"/>
                </a:solidFill>
              </a:rPr>
              <a:t>trên</a:t>
            </a:r>
            <a:r>
              <a:rPr lang="en-US" sz="2000" i="1" dirty="0">
                <a:solidFill>
                  <a:srgbClr val="FF0000"/>
                </a:solidFill>
              </a:rPr>
              <a:t> </a:t>
            </a:r>
            <a:r>
              <a:rPr lang="en-US" sz="2000" i="1" dirty="0" err="1">
                <a:solidFill>
                  <a:srgbClr val="FF0000"/>
                </a:solidFill>
              </a:rPr>
              <a:t>địa</a:t>
            </a:r>
            <a:r>
              <a:rPr lang="en-US" sz="2000" i="1" dirty="0">
                <a:solidFill>
                  <a:srgbClr val="FF0000"/>
                </a:solidFill>
              </a:rPr>
              <a:t> </a:t>
            </a:r>
            <a:r>
              <a:rPr lang="en-US" sz="2000" i="1" dirty="0" err="1">
                <a:solidFill>
                  <a:srgbClr val="FF0000"/>
                </a:solidFill>
              </a:rPr>
              <a:t>bàn</a:t>
            </a:r>
            <a:r>
              <a:rPr lang="en-US" sz="2000" i="1" dirty="0">
                <a:solidFill>
                  <a:srgbClr val="FF0000"/>
                </a:solidFill>
              </a:rPr>
              <a:t> </a:t>
            </a:r>
            <a:r>
              <a:rPr lang="en-US" sz="2000" i="1" dirty="0" err="1" smtClean="0">
                <a:solidFill>
                  <a:srgbClr val="FF0000"/>
                </a:solidFill>
              </a:rPr>
              <a:t>đã</a:t>
            </a:r>
            <a:r>
              <a:rPr lang="en-US" sz="2000" i="1" dirty="0" smtClean="0">
                <a:solidFill>
                  <a:srgbClr val="FF0000"/>
                </a:solidFill>
              </a:rPr>
              <a:t> </a:t>
            </a:r>
            <a:r>
              <a:rPr lang="en-US" sz="2000" i="1" dirty="0" err="1">
                <a:solidFill>
                  <a:srgbClr val="FF0000"/>
                </a:solidFill>
              </a:rPr>
              <a:t>thực</a:t>
            </a:r>
            <a:r>
              <a:rPr lang="en-US" sz="2000" i="1" dirty="0">
                <a:solidFill>
                  <a:srgbClr val="FF0000"/>
                </a:solidFill>
              </a:rPr>
              <a:t> </a:t>
            </a:r>
            <a:r>
              <a:rPr lang="en-US" sz="2000" i="1" dirty="0" err="1">
                <a:solidFill>
                  <a:srgbClr val="FF0000"/>
                </a:solidFill>
              </a:rPr>
              <a:t>hiện</a:t>
            </a:r>
            <a:r>
              <a:rPr lang="en-US" sz="2000" i="1" dirty="0">
                <a:solidFill>
                  <a:srgbClr val="FF0000"/>
                </a:solidFill>
              </a:rPr>
              <a:t> </a:t>
            </a:r>
            <a:r>
              <a:rPr lang="en-US" sz="2000" i="1" dirty="0" err="1">
                <a:solidFill>
                  <a:srgbClr val="FF0000"/>
                </a:solidFill>
              </a:rPr>
              <a:t>kê</a:t>
            </a:r>
            <a:r>
              <a:rPr lang="en-US" sz="2000" i="1" dirty="0">
                <a:solidFill>
                  <a:srgbClr val="FF0000"/>
                </a:solidFill>
              </a:rPr>
              <a:t> </a:t>
            </a:r>
            <a:r>
              <a:rPr lang="en-US" sz="2000" i="1" dirty="0" err="1">
                <a:solidFill>
                  <a:srgbClr val="FF0000"/>
                </a:solidFill>
              </a:rPr>
              <a:t>khai</a:t>
            </a:r>
            <a:r>
              <a:rPr lang="en-US" sz="2000" i="1" dirty="0">
                <a:solidFill>
                  <a:srgbClr val="FF0000"/>
                </a:solidFill>
              </a:rPr>
              <a:t> </a:t>
            </a:r>
            <a:r>
              <a:rPr lang="en-US" sz="2000" i="1" dirty="0" err="1">
                <a:solidFill>
                  <a:srgbClr val="FF0000"/>
                </a:solidFill>
              </a:rPr>
              <a:t>thuế</a:t>
            </a:r>
            <a:r>
              <a:rPr lang="en-US" sz="2000" i="1" dirty="0">
                <a:solidFill>
                  <a:srgbClr val="FF0000"/>
                </a:solidFill>
              </a:rPr>
              <a:t> </a:t>
            </a:r>
            <a:r>
              <a:rPr lang="en-US" sz="2000" i="1" dirty="0" err="1">
                <a:solidFill>
                  <a:srgbClr val="FF0000"/>
                </a:solidFill>
              </a:rPr>
              <a:t>điện</a:t>
            </a:r>
            <a:r>
              <a:rPr lang="en-US" sz="2000" i="1" dirty="0">
                <a:solidFill>
                  <a:srgbClr val="FF0000"/>
                </a:solidFill>
              </a:rPr>
              <a:t> </a:t>
            </a:r>
            <a:r>
              <a:rPr lang="en-US" sz="2000" i="1" dirty="0" err="1">
                <a:solidFill>
                  <a:srgbClr val="FF0000"/>
                </a:solidFill>
              </a:rPr>
              <a:t>tử</a:t>
            </a:r>
            <a:r>
              <a:rPr lang="en-US" sz="2000" i="1" dirty="0">
                <a:solidFill>
                  <a:srgbClr val="FF0000"/>
                </a:solidFill>
              </a:rPr>
              <a:t> </a:t>
            </a:r>
            <a:r>
              <a:rPr lang="en-US" sz="2000" i="1" dirty="0" err="1">
                <a:solidFill>
                  <a:srgbClr val="FF0000"/>
                </a:solidFill>
              </a:rPr>
              <a:t>bằng</a:t>
            </a:r>
            <a:r>
              <a:rPr lang="en-US" sz="2000" i="1" dirty="0">
                <a:solidFill>
                  <a:srgbClr val="FF0000"/>
                </a:solidFill>
              </a:rPr>
              <a:t> </a:t>
            </a:r>
            <a:r>
              <a:rPr lang="en-US" sz="2000" i="1" dirty="0" err="1">
                <a:solidFill>
                  <a:srgbClr val="FF0000"/>
                </a:solidFill>
              </a:rPr>
              <a:t>dịch</a:t>
            </a:r>
            <a:r>
              <a:rPr lang="en-US" sz="2000" i="1" dirty="0">
                <a:solidFill>
                  <a:srgbClr val="FF0000"/>
                </a:solidFill>
              </a:rPr>
              <a:t> </a:t>
            </a:r>
            <a:r>
              <a:rPr lang="en-US" sz="2000" i="1" dirty="0" err="1">
                <a:solidFill>
                  <a:srgbClr val="FF0000"/>
                </a:solidFill>
              </a:rPr>
              <a:t>vụ</a:t>
            </a:r>
            <a:r>
              <a:rPr lang="en-US" sz="2000" i="1" dirty="0">
                <a:solidFill>
                  <a:srgbClr val="FF0000"/>
                </a:solidFill>
              </a:rPr>
              <a:t> </a:t>
            </a:r>
            <a:r>
              <a:rPr lang="en-US" sz="2000" i="1" dirty="0" err="1">
                <a:solidFill>
                  <a:srgbClr val="FF0000"/>
                </a:solidFill>
              </a:rPr>
              <a:t>chữ</a:t>
            </a:r>
            <a:r>
              <a:rPr lang="en-US" sz="2000" i="1" dirty="0">
                <a:solidFill>
                  <a:srgbClr val="FF0000"/>
                </a:solidFill>
              </a:rPr>
              <a:t> </a:t>
            </a:r>
            <a:r>
              <a:rPr lang="en-US" sz="2000" i="1" dirty="0" err="1">
                <a:solidFill>
                  <a:srgbClr val="FF0000"/>
                </a:solidFill>
              </a:rPr>
              <a:t>ký</a:t>
            </a:r>
            <a:r>
              <a:rPr lang="en-US" sz="2000" i="1" dirty="0">
                <a:solidFill>
                  <a:srgbClr val="FF0000"/>
                </a:solidFill>
              </a:rPr>
              <a:t> </a:t>
            </a:r>
            <a:r>
              <a:rPr lang="en-US" sz="2000" i="1" dirty="0" err="1">
                <a:solidFill>
                  <a:srgbClr val="FF0000"/>
                </a:solidFill>
              </a:rPr>
              <a:t>số</a:t>
            </a:r>
            <a:r>
              <a:rPr lang="en-US" sz="2000" i="1" dirty="0">
                <a:solidFill>
                  <a:srgbClr val="FF0000"/>
                </a:solidFill>
              </a:rPr>
              <a:t>, </a:t>
            </a:r>
            <a:r>
              <a:rPr lang="en-US" sz="2000" i="1" dirty="0" err="1">
                <a:solidFill>
                  <a:srgbClr val="FF0000"/>
                </a:solidFill>
              </a:rPr>
              <a:t>chứng</a:t>
            </a:r>
            <a:r>
              <a:rPr lang="en-US" sz="2000" i="1" dirty="0">
                <a:solidFill>
                  <a:srgbClr val="FF0000"/>
                </a:solidFill>
              </a:rPr>
              <a:t> </a:t>
            </a:r>
            <a:r>
              <a:rPr lang="en-US" sz="2000" i="1" dirty="0" err="1">
                <a:solidFill>
                  <a:srgbClr val="FF0000"/>
                </a:solidFill>
              </a:rPr>
              <a:t>thư</a:t>
            </a:r>
            <a:r>
              <a:rPr lang="en-US" sz="2000" i="1" dirty="0">
                <a:solidFill>
                  <a:srgbClr val="FF0000"/>
                </a:solidFill>
              </a:rPr>
              <a:t> </a:t>
            </a:r>
            <a:r>
              <a:rPr lang="en-US" sz="2000" i="1" dirty="0" err="1">
                <a:solidFill>
                  <a:srgbClr val="FF0000"/>
                </a:solidFill>
              </a:rPr>
              <a:t>số</a:t>
            </a:r>
            <a:r>
              <a:rPr lang="en-US" sz="2000" i="1" dirty="0">
                <a:solidFill>
                  <a:srgbClr val="FF0000"/>
                </a:solidFill>
              </a:rPr>
              <a:t>).</a:t>
            </a:r>
            <a:r>
              <a:rPr lang="en-US" sz="2200" i="1" dirty="0">
                <a:solidFill>
                  <a:srgbClr val="FF0000"/>
                </a:solidFill>
              </a:rPr>
              <a:t> </a:t>
            </a:r>
          </a:p>
          <a:p>
            <a:pPr algn="just"/>
            <a:r>
              <a:rPr lang="en-US" sz="2200" dirty="0" err="1"/>
              <a:t>Đối</a:t>
            </a:r>
            <a:r>
              <a:rPr lang="en-US" sz="2200" dirty="0"/>
              <a:t> </a:t>
            </a:r>
            <a:r>
              <a:rPr lang="en-US" sz="2200" dirty="0" err="1"/>
              <a:t>với</a:t>
            </a:r>
            <a:r>
              <a:rPr lang="en-US" sz="2200" dirty="0"/>
              <a:t> </a:t>
            </a:r>
            <a:r>
              <a:rPr lang="en-US" sz="2200" dirty="0" err="1"/>
              <a:t>các</a:t>
            </a:r>
            <a:r>
              <a:rPr lang="en-US" sz="2200" dirty="0"/>
              <a:t> </a:t>
            </a:r>
            <a:r>
              <a:rPr lang="en-US" sz="2200" dirty="0" err="1"/>
              <a:t>hồ</a:t>
            </a:r>
            <a:r>
              <a:rPr lang="en-US" sz="2200" dirty="0"/>
              <a:t> </a:t>
            </a:r>
            <a:r>
              <a:rPr lang="en-US" sz="2200" dirty="0" err="1"/>
              <a:t>sơ</a:t>
            </a:r>
            <a:r>
              <a:rPr lang="en-US" sz="2200" dirty="0"/>
              <a:t> </a:t>
            </a:r>
            <a:r>
              <a:rPr lang="en-US" sz="2200" dirty="0" err="1"/>
              <a:t>tiếp</a:t>
            </a:r>
            <a:r>
              <a:rPr lang="en-US" sz="2200" dirty="0"/>
              <a:t> </a:t>
            </a:r>
            <a:r>
              <a:rPr lang="en-US" sz="2200" dirty="0" err="1"/>
              <a:t>nhận</a:t>
            </a:r>
            <a:r>
              <a:rPr lang="en-US" sz="2200" dirty="0"/>
              <a:t> </a:t>
            </a:r>
            <a:r>
              <a:rPr lang="en-US" sz="2200" dirty="0" err="1"/>
              <a:t>trực</a:t>
            </a:r>
            <a:r>
              <a:rPr lang="en-US" sz="2200" dirty="0"/>
              <a:t> </a:t>
            </a:r>
            <a:r>
              <a:rPr lang="en-US" sz="2200" dirty="0" err="1"/>
              <a:t>tiếp</a:t>
            </a:r>
            <a:r>
              <a:rPr lang="en-US" sz="2200" dirty="0"/>
              <a:t> </a:t>
            </a:r>
            <a:r>
              <a:rPr lang="en-US" sz="2200" dirty="0" err="1"/>
              <a:t>hoặc</a:t>
            </a:r>
            <a:r>
              <a:rPr lang="en-US" sz="2200" dirty="0"/>
              <a:t> qua </a:t>
            </a:r>
            <a:r>
              <a:rPr lang="en-US" sz="2200" dirty="0" err="1"/>
              <a:t>đường</a:t>
            </a:r>
            <a:r>
              <a:rPr lang="en-US" sz="2200" dirty="0"/>
              <a:t> </a:t>
            </a:r>
            <a:r>
              <a:rPr lang="en-US" sz="2200" dirty="0" err="1"/>
              <a:t>bưu</a:t>
            </a:r>
            <a:r>
              <a:rPr lang="en-US" sz="2200" dirty="0"/>
              <a:t> </a:t>
            </a:r>
            <a:r>
              <a:rPr lang="en-US" sz="2200" dirty="0" err="1"/>
              <a:t>điện</a:t>
            </a:r>
            <a:r>
              <a:rPr lang="en-US" sz="2200" dirty="0"/>
              <a:t>, </a:t>
            </a:r>
            <a:r>
              <a:rPr lang="en-US" sz="2200" dirty="0" err="1"/>
              <a:t>Trung</a:t>
            </a:r>
            <a:r>
              <a:rPr lang="en-US" sz="2200" dirty="0"/>
              <a:t> </a:t>
            </a:r>
            <a:r>
              <a:rPr lang="en-US" sz="2200" dirty="0" err="1"/>
              <a:t>tâm</a:t>
            </a:r>
            <a:r>
              <a:rPr lang="en-US" sz="2200" dirty="0"/>
              <a:t> </a:t>
            </a:r>
            <a:r>
              <a:rPr lang="en-US" sz="2200" dirty="0" err="1"/>
              <a:t>thực</a:t>
            </a:r>
            <a:r>
              <a:rPr lang="en-US" sz="2200" dirty="0"/>
              <a:t> </a:t>
            </a:r>
            <a:r>
              <a:rPr lang="en-US" sz="2200" dirty="0" err="1"/>
              <a:t>hiện</a:t>
            </a:r>
            <a:r>
              <a:rPr lang="en-US" sz="2200" dirty="0"/>
              <a:t> </a:t>
            </a:r>
            <a:r>
              <a:rPr lang="en-US" sz="2200" dirty="0" err="1"/>
              <a:t>điện</a:t>
            </a:r>
            <a:r>
              <a:rPr lang="en-US" sz="2200" dirty="0"/>
              <a:t> </a:t>
            </a:r>
            <a:r>
              <a:rPr lang="en-US" sz="2200" dirty="0" err="1"/>
              <a:t>tử</a:t>
            </a:r>
            <a:r>
              <a:rPr lang="en-US" sz="2200" dirty="0"/>
              <a:t> </a:t>
            </a:r>
            <a:r>
              <a:rPr lang="en-US" sz="2200" dirty="0" err="1"/>
              <a:t>hóa</a:t>
            </a:r>
            <a:r>
              <a:rPr lang="en-US" sz="2200" dirty="0"/>
              <a:t> (scan, </a:t>
            </a:r>
            <a:r>
              <a:rPr lang="en-US" sz="2200" dirty="0" err="1"/>
              <a:t>chụp</a:t>
            </a:r>
            <a:r>
              <a:rPr lang="en-US" sz="2200" dirty="0"/>
              <a:t>) </a:t>
            </a:r>
            <a:r>
              <a:rPr lang="en-US" sz="2200" dirty="0" err="1" smtClean="0"/>
              <a:t>và</a:t>
            </a:r>
            <a:r>
              <a:rPr lang="en-US" sz="2200" dirty="0" smtClean="0"/>
              <a:t> </a:t>
            </a:r>
            <a:r>
              <a:rPr lang="en-US" sz="2200" dirty="0" err="1" smtClean="0"/>
              <a:t>chuyển</a:t>
            </a:r>
            <a:r>
              <a:rPr lang="en-US" sz="2200" dirty="0" smtClean="0"/>
              <a:t> </a:t>
            </a:r>
            <a:r>
              <a:rPr lang="en-US" sz="2200" dirty="0" err="1" smtClean="0"/>
              <a:t>đến</a:t>
            </a:r>
            <a:r>
              <a:rPr lang="en-US" sz="2200" dirty="0" smtClean="0"/>
              <a:t> </a:t>
            </a:r>
            <a:r>
              <a:rPr lang="en-US" sz="2200" dirty="0" err="1"/>
              <a:t>các</a:t>
            </a:r>
            <a:r>
              <a:rPr lang="en-US" sz="2200" dirty="0"/>
              <a:t> </a:t>
            </a:r>
            <a:r>
              <a:rPr lang="en-US" sz="2200" dirty="0" err="1"/>
              <a:t>cơ</a:t>
            </a:r>
            <a:r>
              <a:rPr lang="en-US" sz="2200" dirty="0"/>
              <a:t> </a:t>
            </a:r>
            <a:r>
              <a:rPr lang="en-US" sz="2200" dirty="0" err="1"/>
              <a:t>quan</a:t>
            </a:r>
            <a:r>
              <a:rPr lang="en-US" sz="2200" dirty="0"/>
              <a:t>, </a:t>
            </a:r>
            <a:r>
              <a:rPr lang="en-US" sz="2200" dirty="0" err="1"/>
              <a:t>đơn</a:t>
            </a:r>
            <a:r>
              <a:rPr lang="en-US" sz="2200" dirty="0"/>
              <a:t> </a:t>
            </a:r>
            <a:r>
              <a:rPr lang="en-US" sz="2200" dirty="0" err="1"/>
              <a:t>vị</a:t>
            </a:r>
            <a:r>
              <a:rPr lang="en-US" sz="2200" dirty="0"/>
              <a:t> </a:t>
            </a:r>
            <a:r>
              <a:rPr lang="en-US" sz="2200" dirty="0" err="1" smtClean="0"/>
              <a:t>bằng</a:t>
            </a:r>
            <a:r>
              <a:rPr lang="en-US" sz="2200" dirty="0" smtClean="0"/>
              <a:t> </a:t>
            </a:r>
            <a:r>
              <a:rPr lang="en-US" sz="2200" dirty="0" err="1"/>
              <a:t>hồ</a:t>
            </a:r>
            <a:r>
              <a:rPr lang="en-US" sz="2200" dirty="0"/>
              <a:t> </a:t>
            </a:r>
            <a:r>
              <a:rPr lang="en-US" sz="2200" dirty="0" err="1"/>
              <a:t>sơ</a:t>
            </a:r>
            <a:r>
              <a:rPr lang="en-US" sz="2200" dirty="0"/>
              <a:t> </a:t>
            </a:r>
            <a:r>
              <a:rPr lang="en-US" sz="2200" dirty="0" err="1"/>
              <a:t>điện</a:t>
            </a:r>
            <a:r>
              <a:rPr lang="en-US" sz="2200" dirty="0"/>
              <a:t> </a:t>
            </a:r>
            <a:r>
              <a:rPr lang="en-US" sz="2200" dirty="0" err="1"/>
              <a:t>tử</a:t>
            </a:r>
            <a:r>
              <a:rPr lang="en-US" sz="2200" dirty="0"/>
              <a:t>; </a:t>
            </a:r>
            <a:r>
              <a:rPr lang="en-US" sz="2200" dirty="0" err="1"/>
              <a:t>hồ</a:t>
            </a:r>
            <a:r>
              <a:rPr lang="en-US" sz="2200" dirty="0"/>
              <a:t> </a:t>
            </a:r>
            <a:r>
              <a:rPr lang="en-US" sz="2200" dirty="0" err="1"/>
              <a:t>sơ</a:t>
            </a:r>
            <a:r>
              <a:rPr lang="en-US" sz="2200" dirty="0"/>
              <a:t> </a:t>
            </a:r>
            <a:r>
              <a:rPr lang="en-US" sz="2200" dirty="0" err="1"/>
              <a:t>giấy</a:t>
            </a:r>
            <a:r>
              <a:rPr lang="en-US" sz="2200" dirty="0"/>
              <a:t> </a:t>
            </a:r>
            <a:r>
              <a:rPr lang="en-US" sz="2200" dirty="0" err="1"/>
              <a:t>được</a:t>
            </a:r>
            <a:r>
              <a:rPr lang="en-US" sz="2200" dirty="0"/>
              <a:t> </a:t>
            </a:r>
            <a:r>
              <a:rPr lang="en-US" sz="2200" dirty="0" err="1"/>
              <a:t>chuyển</a:t>
            </a:r>
            <a:r>
              <a:rPr lang="en-US" sz="2200" dirty="0"/>
              <a:t> </a:t>
            </a:r>
            <a:r>
              <a:rPr lang="en-US" sz="2200" dirty="0" err="1"/>
              <a:t>định</a:t>
            </a:r>
            <a:r>
              <a:rPr lang="en-US" sz="2200" dirty="0"/>
              <a:t> </a:t>
            </a:r>
            <a:r>
              <a:rPr lang="en-US" sz="2200" dirty="0" err="1" smtClean="0"/>
              <a:t>kỳ</a:t>
            </a:r>
            <a:r>
              <a:rPr lang="en-US" sz="2200" dirty="0" smtClean="0"/>
              <a:t> </a:t>
            </a:r>
            <a:r>
              <a:rPr lang="en-US" sz="2200" dirty="0" err="1" smtClean="0"/>
              <a:t>để</a:t>
            </a:r>
            <a:r>
              <a:rPr lang="en-US" sz="2200" dirty="0" smtClean="0"/>
              <a:t> </a:t>
            </a:r>
            <a:r>
              <a:rPr lang="en-US" sz="2200" dirty="0" err="1"/>
              <a:t>lưu</a:t>
            </a:r>
            <a:r>
              <a:rPr lang="en-US" sz="2200" dirty="0"/>
              <a:t> </a:t>
            </a:r>
            <a:r>
              <a:rPr lang="en-US" sz="2200" dirty="0" err="1" smtClean="0"/>
              <a:t>trữ</a:t>
            </a:r>
            <a:r>
              <a:rPr lang="en-US" sz="2200" dirty="0" smtClean="0"/>
              <a:t>. </a:t>
            </a:r>
          </a:p>
          <a:p>
            <a:pPr marL="0" indent="0" algn="just">
              <a:buNone/>
            </a:pPr>
            <a:r>
              <a:rPr lang="en-US" sz="2200" dirty="0" err="1" smtClean="0"/>
              <a:t>Loại</a:t>
            </a:r>
            <a:r>
              <a:rPr lang="en-US" sz="2200" dirty="0" smtClean="0"/>
              <a:t> </a:t>
            </a:r>
            <a:r>
              <a:rPr lang="en-US" sz="2200" dirty="0" err="1" smtClean="0"/>
              <a:t>hồ</a:t>
            </a:r>
            <a:r>
              <a:rPr lang="en-US" sz="2200" dirty="0" smtClean="0"/>
              <a:t> </a:t>
            </a:r>
            <a:r>
              <a:rPr lang="en-US" sz="2200" dirty="0" err="1"/>
              <a:t>sơ</a:t>
            </a:r>
            <a:r>
              <a:rPr lang="en-US" sz="2200" dirty="0"/>
              <a:t> </a:t>
            </a:r>
            <a:r>
              <a:rPr lang="en-US" sz="2200" dirty="0" err="1"/>
              <a:t>không</a:t>
            </a:r>
            <a:r>
              <a:rPr lang="en-US" sz="2200" dirty="0"/>
              <a:t> </a:t>
            </a:r>
            <a:r>
              <a:rPr lang="en-US" sz="2200" dirty="0" err="1"/>
              <a:t>thể</a:t>
            </a:r>
            <a:r>
              <a:rPr lang="en-US" sz="2200" dirty="0"/>
              <a:t> </a:t>
            </a:r>
            <a:r>
              <a:rPr lang="en-US" sz="2200" dirty="0" smtClean="0"/>
              <a:t>scan</a:t>
            </a:r>
            <a:r>
              <a:rPr lang="en-US" sz="2200" dirty="0"/>
              <a:t>, </a:t>
            </a:r>
            <a:r>
              <a:rPr lang="en-US" sz="2200" dirty="0" err="1" smtClean="0"/>
              <a:t>chụp</a:t>
            </a:r>
            <a:r>
              <a:rPr lang="en-US" sz="2200" dirty="0" smtClean="0"/>
              <a:t>: </a:t>
            </a:r>
            <a:r>
              <a:rPr lang="en-US" sz="2200" dirty="0" err="1"/>
              <a:t>Trung</a:t>
            </a:r>
            <a:r>
              <a:rPr lang="en-US" sz="2200" dirty="0"/>
              <a:t> </a:t>
            </a:r>
            <a:r>
              <a:rPr lang="en-US" sz="2200" dirty="0" err="1"/>
              <a:t>tâm</a:t>
            </a:r>
            <a:r>
              <a:rPr lang="en-US" sz="2200" dirty="0"/>
              <a:t> </a:t>
            </a:r>
            <a:r>
              <a:rPr lang="en-US" sz="2200" dirty="0" err="1"/>
              <a:t>thực</a:t>
            </a:r>
            <a:r>
              <a:rPr lang="en-US" sz="2200" dirty="0"/>
              <a:t> </a:t>
            </a:r>
            <a:r>
              <a:rPr lang="en-US" sz="2200" dirty="0" err="1"/>
              <a:t>hiện</a:t>
            </a:r>
            <a:r>
              <a:rPr lang="en-US" sz="2200" dirty="0"/>
              <a:t> </a:t>
            </a:r>
            <a:r>
              <a:rPr lang="en-US" sz="2200" dirty="0" err="1"/>
              <a:t>chuyển</a:t>
            </a:r>
            <a:r>
              <a:rPr lang="en-US" sz="2200" dirty="0"/>
              <a:t> </a:t>
            </a:r>
            <a:r>
              <a:rPr lang="en-US" sz="2200" dirty="0" err="1"/>
              <a:t>hồ</a:t>
            </a:r>
            <a:r>
              <a:rPr lang="en-US" sz="2200" dirty="0"/>
              <a:t> </a:t>
            </a:r>
            <a:r>
              <a:rPr lang="en-US" sz="2200" dirty="0" err="1"/>
              <a:t>sơ</a:t>
            </a:r>
            <a:r>
              <a:rPr lang="en-US" sz="2200" dirty="0"/>
              <a:t> </a:t>
            </a:r>
            <a:r>
              <a:rPr lang="en-US" sz="2200" dirty="0" err="1"/>
              <a:t>giấy</a:t>
            </a:r>
            <a:r>
              <a:rPr lang="en-US" sz="2200" dirty="0"/>
              <a:t> </a:t>
            </a:r>
            <a:r>
              <a:rPr lang="en-US" sz="2200" dirty="0" err="1"/>
              <a:t>đến</a:t>
            </a:r>
            <a:r>
              <a:rPr lang="en-US" sz="2200" dirty="0"/>
              <a:t> </a:t>
            </a:r>
            <a:r>
              <a:rPr lang="en-US" sz="2200" dirty="0" err="1"/>
              <a:t>cơ</a:t>
            </a:r>
            <a:r>
              <a:rPr lang="en-US" sz="2200" dirty="0"/>
              <a:t> </a:t>
            </a:r>
            <a:r>
              <a:rPr lang="en-US" sz="2200" dirty="0" err="1"/>
              <a:t>quan</a:t>
            </a:r>
            <a:r>
              <a:rPr lang="en-US" sz="2200" dirty="0"/>
              <a:t>, </a:t>
            </a:r>
            <a:r>
              <a:rPr lang="en-US" sz="2200" dirty="0" err="1"/>
              <a:t>đơn</a:t>
            </a:r>
            <a:r>
              <a:rPr lang="en-US" sz="2200" dirty="0"/>
              <a:t> </a:t>
            </a:r>
            <a:r>
              <a:rPr lang="en-US" sz="2200" dirty="0" err="1"/>
              <a:t>vị</a:t>
            </a:r>
            <a:r>
              <a:rPr lang="en-US" sz="2200" dirty="0"/>
              <a:t> </a:t>
            </a:r>
            <a:r>
              <a:rPr lang="en-US" sz="2200" dirty="0" err="1"/>
              <a:t>thụ</a:t>
            </a:r>
            <a:r>
              <a:rPr lang="en-US" sz="2200" dirty="0"/>
              <a:t> </a:t>
            </a:r>
            <a:r>
              <a:rPr lang="en-US" sz="2200" dirty="0" err="1"/>
              <a:t>lý</a:t>
            </a:r>
            <a:r>
              <a:rPr lang="en-US" sz="2200" dirty="0"/>
              <a:t> </a:t>
            </a:r>
            <a:r>
              <a:rPr lang="en-US" sz="2200" dirty="0" err="1"/>
              <a:t>giải</a:t>
            </a:r>
            <a:r>
              <a:rPr lang="en-US" sz="2200" dirty="0"/>
              <a:t> </a:t>
            </a:r>
            <a:r>
              <a:rPr lang="en-US" sz="2200" dirty="0" err="1"/>
              <a:t>quyết</a:t>
            </a:r>
            <a:r>
              <a:rPr lang="en-US" sz="2200" dirty="0"/>
              <a:t> </a:t>
            </a:r>
            <a:r>
              <a:rPr lang="en-US" sz="2200" dirty="0" err="1"/>
              <a:t>theo</a:t>
            </a:r>
            <a:r>
              <a:rPr lang="en-US" sz="2200" dirty="0"/>
              <a:t> </a:t>
            </a:r>
            <a:r>
              <a:rPr lang="en-US" sz="2200" dirty="0" err="1"/>
              <a:t>quy</a:t>
            </a:r>
            <a:r>
              <a:rPr lang="en-US" sz="2200" dirty="0"/>
              <a:t> </a:t>
            </a:r>
            <a:r>
              <a:rPr lang="en-US" sz="2200" dirty="0" err="1"/>
              <a:t>định</a:t>
            </a:r>
            <a:r>
              <a:rPr lang="en-US" sz="2200" dirty="0" smtClean="0"/>
              <a:t>.</a:t>
            </a:r>
            <a:endParaRPr lang="en-US" sz="2200" dirty="0"/>
          </a:p>
        </p:txBody>
      </p:sp>
    </p:spTree>
    <p:extLst>
      <p:ext uri="{BB962C8B-B14F-4D97-AF65-F5344CB8AC3E}">
        <p14:creationId xmlns:p14="http://schemas.microsoft.com/office/powerpoint/2010/main" val="2752408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143000"/>
            <a:ext cx="8229600" cy="5486400"/>
          </a:xfrm>
        </p:spPr>
        <p:txBody>
          <a:bodyPr>
            <a:noAutofit/>
          </a:bodyPr>
          <a:lstStyle/>
          <a:p>
            <a:pPr marL="0" indent="0" algn="just">
              <a:buNone/>
            </a:pPr>
            <a:r>
              <a:rPr lang="en-US" sz="2400" b="1" dirty="0"/>
              <a:t>(4) </a:t>
            </a:r>
            <a:r>
              <a:rPr lang="en-US" sz="2400" b="1" dirty="0" err="1"/>
              <a:t>Triển</a:t>
            </a:r>
            <a:r>
              <a:rPr lang="en-US" sz="2400" b="1" dirty="0"/>
              <a:t> </a:t>
            </a:r>
            <a:r>
              <a:rPr lang="en-US" sz="2400" b="1" dirty="0" err="1"/>
              <a:t>khai</a:t>
            </a:r>
            <a:r>
              <a:rPr lang="en-US" sz="2400" b="1" dirty="0"/>
              <a:t> DVC </a:t>
            </a:r>
            <a:r>
              <a:rPr lang="en-US" sz="2400" b="1" dirty="0" err="1"/>
              <a:t>trực</a:t>
            </a:r>
            <a:r>
              <a:rPr lang="en-US" sz="2400" b="1" dirty="0"/>
              <a:t> </a:t>
            </a:r>
            <a:r>
              <a:rPr lang="en-US" sz="2400" b="1" dirty="0" err="1" smtClean="0"/>
              <a:t>tuyến</a:t>
            </a:r>
            <a:r>
              <a:rPr lang="en-US" sz="2400" b="1" dirty="0" smtClean="0"/>
              <a:t> (</a:t>
            </a:r>
            <a:r>
              <a:rPr lang="en-US" sz="2400" b="1" dirty="0" err="1" smtClean="0"/>
              <a:t>tiếp</a:t>
            </a:r>
            <a:r>
              <a:rPr lang="en-US" sz="2400" b="1" dirty="0" smtClean="0"/>
              <a:t>): </a:t>
            </a:r>
            <a:endParaRPr lang="en-US" sz="2400" b="1" dirty="0"/>
          </a:p>
          <a:p>
            <a:pPr marL="0" indent="0" algn="just">
              <a:buNone/>
            </a:pPr>
            <a:r>
              <a:rPr lang="en-US" sz="2400" dirty="0" err="1" smtClean="0"/>
              <a:t>Lộ</a:t>
            </a:r>
            <a:r>
              <a:rPr lang="en-US" sz="2400" dirty="0" smtClean="0"/>
              <a:t> </a:t>
            </a:r>
            <a:r>
              <a:rPr lang="en-US" sz="2400" dirty="0" err="1" smtClean="0"/>
              <a:t>trình</a:t>
            </a:r>
            <a:r>
              <a:rPr lang="en-US" sz="2400" dirty="0" smtClean="0"/>
              <a:t>: </a:t>
            </a:r>
            <a:r>
              <a:rPr lang="en-US" sz="2400" dirty="0" err="1"/>
              <a:t>Ưu</a:t>
            </a:r>
            <a:r>
              <a:rPr lang="en-US" sz="2400" dirty="0"/>
              <a:t> </a:t>
            </a:r>
            <a:r>
              <a:rPr lang="en-US" sz="2400" dirty="0" err="1"/>
              <a:t>tiên</a:t>
            </a:r>
            <a:r>
              <a:rPr lang="en-US" sz="2400" dirty="0"/>
              <a:t> </a:t>
            </a:r>
            <a:r>
              <a:rPr lang="en-US" sz="2400" dirty="0" err="1"/>
              <a:t>triển</a:t>
            </a:r>
            <a:r>
              <a:rPr lang="en-US" sz="2400" dirty="0"/>
              <a:t> </a:t>
            </a:r>
            <a:r>
              <a:rPr lang="en-US" sz="2400" dirty="0" err="1"/>
              <a:t>khai</a:t>
            </a:r>
            <a:r>
              <a:rPr lang="en-US" sz="2400" dirty="0"/>
              <a:t> </a:t>
            </a:r>
            <a:r>
              <a:rPr lang="en-US" sz="2400" dirty="0" err="1"/>
              <a:t>các</a:t>
            </a:r>
            <a:r>
              <a:rPr lang="en-US" sz="2400" dirty="0"/>
              <a:t> TTHC </a:t>
            </a:r>
            <a:r>
              <a:rPr lang="en-US" sz="2400" dirty="0" err="1"/>
              <a:t>liên</a:t>
            </a:r>
            <a:r>
              <a:rPr lang="en-US" sz="2400" dirty="0"/>
              <a:t> </a:t>
            </a:r>
            <a:r>
              <a:rPr lang="en-US" sz="2400" dirty="0" err="1"/>
              <a:t>quan</a:t>
            </a:r>
            <a:r>
              <a:rPr lang="en-US" sz="2400" dirty="0"/>
              <a:t> </a:t>
            </a:r>
            <a:r>
              <a:rPr lang="en-US" sz="2400" dirty="0" err="1"/>
              <a:t>đến</a:t>
            </a:r>
            <a:r>
              <a:rPr lang="en-US" sz="2400" dirty="0"/>
              <a:t> </a:t>
            </a:r>
            <a:r>
              <a:rPr lang="en-US" sz="2400" dirty="0" err="1"/>
              <a:t>doanh</a:t>
            </a:r>
            <a:r>
              <a:rPr lang="en-US" sz="2400" dirty="0"/>
              <a:t> </a:t>
            </a:r>
            <a:r>
              <a:rPr lang="en-US" sz="2400" dirty="0" err="1"/>
              <a:t>nghiệp</a:t>
            </a:r>
            <a:r>
              <a:rPr lang="en-US" sz="2400" dirty="0"/>
              <a:t> (</a:t>
            </a:r>
            <a:r>
              <a:rPr lang="en-US" sz="2400" dirty="0" err="1"/>
              <a:t>khoảng</a:t>
            </a:r>
            <a:r>
              <a:rPr lang="en-US" sz="2400" dirty="0"/>
              <a:t> 776 TTHC</a:t>
            </a:r>
            <a:r>
              <a:rPr lang="en-US" sz="2400" dirty="0" smtClean="0"/>
              <a:t>). </a:t>
            </a:r>
            <a:endParaRPr lang="en-US" sz="2400" dirty="0"/>
          </a:p>
          <a:p>
            <a:pPr algn="just"/>
            <a:r>
              <a:rPr lang="en-US" sz="2400" dirty="0" err="1"/>
              <a:t>Năm</a:t>
            </a:r>
            <a:r>
              <a:rPr lang="en-US" sz="2400" dirty="0"/>
              <a:t> 2017 </a:t>
            </a:r>
            <a:r>
              <a:rPr lang="en-US" sz="2400" dirty="0" err="1"/>
              <a:t>ưu</a:t>
            </a:r>
            <a:r>
              <a:rPr lang="en-US" sz="2400" dirty="0"/>
              <a:t> </a:t>
            </a:r>
            <a:r>
              <a:rPr lang="en-US" sz="2400" dirty="0" err="1"/>
              <a:t>tiên</a:t>
            </a:r>
            <a:r>
              <a:rPr lang="en-US" sz="2400" dirty="0"/>
              <a:t> </a:t>
            </a:r>
            <a:r>
              <a:rPr lang="en-US" sz="2400" dirty="0" err="1"/>
              <a:t>hoàn</a:t>
            </a:r>
            <a:r>
              <a:rPr lang="en-US" sz="2400" dirty="0"/>
              <a:t> </a:t>
            </a:r>
            <a:r>
              <a:rPr lang="en-US" sz="2400" dirty="0" err="1"/>
              <a:t>thành</a:t>
            </a:r>
            <a:r>
              <a:rPr lang="en-US" sz="2400" dirty="0"/>
              <a:t> DVC </a:t>
            </a:r>
            <a:r>
              <a:rPr lang="en-US" sz="2400" dirty="0" err="1"/>
              <a:t>mức</a:t>
            </a:r>
            <a:r>
              <a:rPr lang="en-US" sz="2400" dirty="0"/>
              <a:t> </a:t>
            </a:r>
            <a:r>
              <a:rPr lang="en-US" sz="2400" dirty="0" err="1"/>
              <a:t>độ</a:t>
            </a:r>
            <a:r>
              <a:rPr lang="en-US" sz="2400" dirty="0"/>
              <a:t> 3 </a:t>
            </a:r>
            <a:r>
              <a:rPr lang="en-US" sz="2400" dirty="0" err="1"/>
              <a:t>đối</a:t>
            </a:r>
            <a:r>
              <a:rPr lang="en-US" sz="2400" dirty="0"/>
              <a:t> </a:t>
            </a:r>
            <a:r>
              <a:rPr lang="en-US" sz="2400" dirty="0" err="1"/>
              <a:t>với</a:t>
            </a:r>
            <a:r>
              <a:rPr lang="en-US" sz="2400" dirty="0"/>
              <a:t> 44 </a:t>
            </a:r>
            <a:r>
              <a:rPr lang="en-US" sz="2400" dirty="0" err="1"/>
              <a:t>nhóm</a:t>
            </a:r>
            <a:r>
              <a:rPr lang="en-US" sz="2400" dirty="0"/>
              <a:t> </a:t>
            </a:r>
            <a:r>
              <a:rPr lang="en-US" sz="2400" dirty="0" err="1"/>
              <a:t>dịch</a:t>
            </a:r>
            <a:r>
              <a:rPr lang="en-US" sz="2400" dirty="0"/>
              <a:t> </a:t>
            </a:r>
            <a:r>
              <a:rPr lang="en-US" sz="2400" dirty="0" err="1"/>
              <a:t>vụ</a:t>
            </a:r>
            <a:r>
              <a:rPr lang="en-US" sz="2400" dirty="0"/>
              <a:t> </a:t>
            </a:r>
            <a:r>
              <a:rPr lang="en-US" sz="2400" b="1" dirty="0"/>
              <a:t>(</a:t>
            </a:r>
            <a:r>
              <a:rPr lang="en-US" sz="2400" b="1" dirty="0" err="1"/>
              <a:t>khoảng</a:t>
            </a:r>
            <a:r>
              <a:rPr lang="en-US" sz="2400" b="1" dirty="0"/>
              <a:t> 350 </a:t>
            </a:r>
            <a:r>
              <a:rPr lang="en-US" sz="2400" b="1" dirty="0" smtClean="0"/>
              <a:t>TTHC, </a:t>
            </a:r>
            <a:r>
              <a:rPr lang="en-US" sz="2400" b="1" i="1" dirty="0" err="1" smtClean="0"/>
              <a:t>năm</a:t>
            </a:r>
            <a:r>
              <a:rPr lang="en-US" sz="2400" b="1" i="1" dirty="0" smtClean="0"/>
              <a:t> 2016 </a:t>
            </a:r>
            <a:r>
              <a:rPr lang="en-US" sz="2400" i="1" dirty="0" err="1"/>
              <a:t>còn</a:t>
            </a:r>
            <a:r>
              <a:rPr lang="en-US" sz="2400" i="1" dirty="0"/>
              <a:t> </a:t>
            </a:r>
            <a:r>
              <a:rPr lang="en-US" sz="2400" i="1" dirty="0" err="1" smtClean="0"/>
              <a:t>nợ</a:t>
            </a:r>
            <a:r>
              <a:rPr lang="en-US" sz="2400" i="1" dirty="0" smtClean="0"/>
              <a:t>) </a:t>
            </a:r>
            <a:r>
              <a:rPr lang="en-US" sz="2400" dirty="0" err="1"/>
              <a:t>theo</a:t>
            </a:r>
            <a:r>
              <a:rPr lang="en-US" sz="2400" dirty="0"/>
              <a:t> </a:t>
            </a:r>
            <a:r>
              <a:rPr lang="en-US" sz="2400" dirty="0" err="1"/>
              <a:t>chỉ</a:t>
            </a:r>
            <a:r>
              <a:rPr lang="en-US" sz="2400" dirty="0"/>
              <a:t> </a:t>
            </a:r>
            <a:r>
              <a:rPr lang="en-US" sz="2400" dirty="0" err="1"/>
              <a:t>đạo</a:t>
            </a:r>
            <a:r>
              <a:rPr lang="en-US" sz="2400" dirty="0"/>
              <a:t> </a:t>
            </a:r>
            <a:r>
              <a:rPr lang="en-US" sz="2400" dirty="0" err="1"/>
              <a:t>của</a:t>
            </a:r>
            <a:r>
              <a:rPr lang="en-US" sz="2400" dirty="0"/>
              <a:t> </a:t>
            </a:r>
            <a:r>
              <a:rPr lang="en-US" sz="2400" dirty="0" err="1"/>
              <a:t>Văn</a:t>
            </a:r>
            <a:r>
              <a:rPr lang="en-US" sz="2400" dirty="0"/>
              <a:t> </a:t>
            </a:r>
            <a:r>
              <a:rPr lang="en-US" sz="2400" dirty="0" err="1"/>
              <a:t>phòng</a:t>
            </a:r>
            <a:r>
              <a:rPr lang="en-US" sz="2400" dirty="0"/>
              <a:t> </a:t>
            </a:r>
            <a:r>
              <a:rPr lang="en-US" sz="2400" dirty="0" err="1"/>
              <a:t>Chính</a:t>
            </a:r>
            <a:r>
              <a:rPr lang="en-US" sz="2400" dirty="0"/>
              <a:t> </a:t>
            </a:r>
            <a:r>
              <a:rPr lang="en-US" sz="2400" dirty="0" err="1"/>
              <a:t>phủ</a:t>
            </a:r>
            <a:r>
              <a:rPr lang="en-US" sz="2400" dirty="0"/>
              <a:t> </a:t>
            </a:r>
            <a:r>
              <a:rPr lang="en-US" sz="2400" dirty="0" err="1"/>
              <a:t>tại</a:t>
            </a:r>
            <a:r>
              <a:rPr lang="en-US" sz="2400" dirty="0"/>
              <a:t> </a:t>
            </a:r>
            <a:r>
              <a:rPr lang="en-US" sz="2400" dirty="0" err="1"/>
              <a:t>Công</a:t>
            </a:r>
            <a:r>
              <a:rPr lang="en-US" sz="2400" dirty="0"/>
              <a:t> </a:t>
            </a:r>
            <a:r>
              <a:rPr lang="en-US" sz="2400" dirty="0" err="1"/>
              <a:t>văn</a:t>
            </a:r>
            <a:r>
              <a:rPr lang="en-US" sz="2400" dirty="0"/>
              <a:t> 2779/VPCP-KGVX </a:t>
            </a:r>
            <a:r>
              <a:rPr lang="en-US" sz="2400" dirty="0" err="1"/>
              <a:t>ngày</a:t>
            </a:r>
            <a:r>
              <a:rPr lang="en-US" sz="2400" dirty="0"/>
              <a:t> 22/4/2016 </a:t>
            </a:r>
            <a:r>
              <a:rPr lang="en-US" sz="2400" dirty="0" err="1"/>
              <a:t>và</a:t>
            </a:r>
            <a:r>
              <a:rPr lang="en-US" sz="2400" dirty="0"/>
              <a:t> </a:t>
            </a:r>
            <a:r>
              <a:rPr lang="en-US" sz="2400" b="1" dirty="0"/>
              <a:t>313 TTHC</a:t>
            </a:r>
            <a:r>
              <a:rPr lang="en-US" sz="2400" dirty="0"/>
              <a:t> </a:t>
            </a:r>
            <a:r>
              <a:rPr lang="en-US" sz="2400" dirty="0" err="1"/>
              <a:t>cấp</a:t>
            </a:r>
            <a:r>
              <a:rPr lang="en-US" sz="2400" dirty="0"/>
              <a:t> </a:t>
            </a:r>
            <a:r>
              <a:rPr lang="en-US" sz="2400" dirty="0" err="1"/>
              <a:t>tỉnh</a:t>
            </a:r>
            <a:r>
              <a:rPr lang="en-US" sz="2400" dirty="0"/>
              <a:t> </a:t>
            </a:r>
            <a:r>
              <a:rPr lang="en-US" sz="2400" dirty="0" err="1"/>
              <a:t>tại</a:t>
            </a:r>
            <a:r>
              <a:rPr lang="en-US" sz="2400" dirty="0"/>
              <a:t> </a:t>
            </a:r>
            <a:r>
              <a:rPr lang="en-US" sz="2400" dirty="0" err="1"/>
              <a:t>danh</a:t>
            </a:r>
            <a:r>
              <a:rPr lang="en-US" sz="2400" dirty="0"/>
              <a:t> </a:t>
            </a:r>
            <a:r>
              <a:rPr lang="en-US" sz="2400" dirty="0" err="1"/>
              <a:t>mục</a:t>
            </a:r>
            <a:r>
              <a:rPr lang="en-US" sz="2400" dirty="0"/>
              <a:t> TTHC </a:t>
            </a:r>
            <a:r>
              <a:rPr lang="en-US" sz="2400" dirty="0" err="1"/>
              <a:t>triển</a:t>
            </a:r>
            <a:r>
              <a:rPr lang="en-US" sz="2400" dirty="0"/>
              <a:t> </a:t>
            </a:r>
            <a:r>
              <a:rPr lang="en-US" sz="2400" dirty="0" err="1"/>
              <a:t>khai</a:t>
            </a:r>
            <a:r>
              <a:rPr lang="en-US" sz="2400" dirty="0"/>
              <a:t> DVC </a:t>
            </a:r>
            <a:r>
              <a:rPr lang="en-US" sz="2400" dirty="0" err="1"/>
              <a:t>trực</a:t>
            </a:r>
            <a:r>
              <a:rPr lang="en-US" sz="2400" dirty="0"/>
              <a:t> </a:t>
            </a:r>
            <a:r>
              <a:rPr lang="en-US" sz="2400" dirty="0" err="1"/>
              <a:t>truyến</a:t>
            </a:r>
            <a:r>
              <a:rPr lang="en-US" sz="2400" dirty="0"/>
              <a:t> </a:t>
            </a:r>
            <a:r>
              <a:rPr lang="en-US" sz="2400" dirty="0" err="1"/>
              <a:t>mức</a:t>
            </a:r>
            <a:r>
              <a:rPr lang="en-US" sz="2400" dirty="0"/>
              <a:t> </a:t>
            </a:r>
            <a:r>
              <a:rPr lang="en-US" sz="2400" dirty="0" err="1"/>
              <a:t>độ</a:t>
            </a:r>
            <a:r>
              <a:rPr lang="en-US" sz="2400" dirty="0"/>
              <a:t> 3 </a:t>
            </a:r>
            <a:r>
              <a:rPr lang="en-US" sz="2400" dirty="0" err="1"/>
              <a:t>và</a:t>
            </a:r>
            <a:r>
              <a:rPr lang="en-US" sz="2400" dirty="0"/>
              <a:t> 4 </a:t>
            </a:r>
            <a:r>
              <a:rPr lang="en-US" sz="2400" dirty="0" err="1"/>
              <a:t>tại</a:t>
            </a:r>
            <a:r>
              <a:rPr lang="en-US" sz="2400" dirty="0"/>
              <a:t> </a:t>
            </a:r>
            <a:r>
              <a:rPr lang="en-US" sz="2400" dirty="0" err="1"/>
              <a:t>địa</a:t>
            </a:r>
            <a:r>
              <a:rPr lang="en-US" sz="2400" dirty="0"/>
              <a:t> </a:t>
            </a:r>
            <a:r>
              <a:rPr lang="en-US" sz="2400" dirty="0" err="1"/>
              <a:t>phương</a:t>
            </a:r>
            <a:r>
              <a:rPr lang="en-US" sz="2400" dirty="0"/>
              <a:t> </a:t>
            </a:r>
            <a:r>
              <a:rPr lang="en-US" sz="2400" b="1" i="1" dirty="0" err="1"/>
              <a:t>năm</a:t>
            </a:r>
            <a:r>
              <a:rPr lang="en-US" sz="2400" b="1" i="1" dirty="0"/>
              <a:t> 2017 </a:t>
            </a:r>
            <a:r>
              <a:rPr lang="en-US" sz="2400" b="1" i="1" dirty="0" smtClean="0"/>
              <a:t>(</a:t>
            </a:r>
            <a:r>
              <a:rPr lang="en-US" sz="2400" dirty="0" smtClean="0"/>
              <a:t>ban </a:t>
            </a:r>
            <a:r>
              <a:rPr lang="en-US" sz="2400" dirty="0" err="1"/>
              <a:t>hành</a:t>
            </a:r>
            <a:r>
              <a:rPr lang="en-US" sz="2400" dirty="0"/>
              <a:t> </a:t>
            </a:r>
            <a:r>
              <a:rPr lang="en-US" sz="2400" dirty="0" err="1"/>
              <a:t>kèm</a:t>
            </a:r>
            <a:r>
              <a:rPr lang="en-US" sz="2400" dirty="0"/>
              <a:t> </a:t>
            </a:r>
            <a:r>
              <a:rPr lang="en-US" sz="2400" dirty="0" err="1"/>
              <a:t>theo</a:t>
            </a:r>
            <a:r>
              <a:rPr lang="en-US" sz="2400" dirty="0"/>
              <a:t> </a:t>
            </a:r>
            <a:r>
              <a:rPr lang="en-US" sz="2400" dirty="0" err="1"/>
              <a:t>Quyết</a:t>
            </a:r>
            <a:r>
              <a:rPr lang="en-US" sz="2400" dirty="0"/>
              <a:t> </a:t>
            </a:r>
            <a:r>
              <a:rPr lang="en-US" sz="2400" dirty="0" err="1"/>
              <a:t>định</a:t>
            </a:r>
            <a:r>
              <a:rPr lang="en-US" sz="2400" dirty="0"/>
              <a:t> </a:t>
            </a:r>
            <a:r>
              <a:rPr lang="en-US" sz="2400" dirty="0" err="1"/>
              <a:t>số</a:t>
            </a:r>
            <a:r>
              <a:rPr lang="en-US" sz="2400" dirty="0"/>
              <a:t> 846/QĐ-</a:t>
            </a:r>
            <a:r>
              <a:rPr lang="en-US" sz="2400" dirty="0" err="1"/>
              <a:t>TTg</a:t>
            </a:r>
            <a:r>
              <a:rPr lang="en-US" sz="2400" dirty="0"/>
              <a:t> </a:t>
            </a:r>
            <a:r>
              <a:rPr lang="en-US" sz="2400" dirty="0" err="1"/>
              <a:t>ngày</a:t>
            </a:r>
            <a:r>
              <a:rPr lang="en-US" sz="2400" dirty="0"/>
              <a:t> 09/6/2017 </a:t>
            </a:r>
            <a:r>
              <a:rPr lang="en-US" sz="2400" dirty="0" err="1"/>
              <a:t>của</a:t>
            </a:r>
            <a:r>
              <a:rPr lang="en-US" sz="2400" dirty="0"/>
              <a:t> </a:t>
            </a:r>
            <a:r>
              <a:rPr lang="en-US" sz="2400" dirty="0" smtClean="0"/>
              <a:t>TTCP). </a:t>
            </a:r>
          </a:p>
          <a:p>
            <a:pPr algn="just"/>
            <a:r>
              <a:rPr lang="en-US" sz="2400" dirty="0" err="1" smtClean="0"/>
              <a:t>Năm</a:t>
            </a:r>
            <a:r>
              <a:rPr lang="en-US" sz="2400" dirty="0" smtClean="0"/>
              <a:t> 2018 </a:t>
            </a:r>
            <a:r>
              <a:rPr lang="en-US" sz="2400" dirty="0" err="1"/>
              <a:t>và</a:t>
            </a:r>
            <a:r>
              <a:rPr lang="en-US" sz="2400" dirty="0"/>
              <a:t> </a:t>
            </a:r>
            <a:r>
              <a:rPr lang="en-US" sz="2400" dirty="0" err="1"/>
              <a:t>các</a:t>
            </a:r>
            <a:r>
              <a:rPr lang="en-US" sz="2400" dirty="0"/>
              <a:t> </a:t>
            </a:r>
            <a:r>
              <a:rPr lang="en-US" sz="2400" dirty="0" err="1"/>
              <a:t>năm</a:t>
            </a:r>
            <a:r>
              <a:rPr lang="en-US" sz="2400" dirty="0"/>
              <a:t> </a:t>
            </a:r>
            <a:r>
              <a:rPr lang="en-US" sz="2400" dirty="0" err="1"/>
              <a:t>tiếp</a:t>
            </a:r>
            <a:r>
              <a:rPr lang="en-US" sz="2400" dirty="0"/>
              <a:t> </a:t>
            </a:r>
            <a:r>
              <a:rPr lang="en-US" sz="2400" dirty="0" err="1"/>
              <a:t>theo</a:t>
            </a:r>
            <a:r>
              <a:rPr lang="en-US" sz="2400" dirty="0"/>
              <a:t> </a:t>
            </a:r>
            <a:r>
              <a:rPr lang="en-US" sz="2400" dirty="0" err="1"/>
              <a:t>triển</a:t>
            </a:r>
            <a:r>
              <a:rPr lang="en-US" sz="2400" dirty="0"/>
              <a:t> </a:t>
            </a:r>
            <a:r>
              <a:rPr lang="en-US" sz="2400" dirty="0" err="1"/>
              <a:t>khai</a:t>
            </a:r>
            <a:r>
              <a:rPr lang="en-US" sz="2400" dirty="0"/>
              <a:t> DVC </a:t>
            </a:r>
            <a:r>
              <a:rPr lang="en-US" sz="2400" dirty="0" err="1"/>
              <a:t>mức</a:t>
            </a:r>
            <a:r>
              <a:rPr lang="en-US" sz="2400" dirty="0"/>
              <a:t> </a:t>
            </a:r>
            <a:r>
              <a:rPr lang="en-US" sz="2400" dirty="0" err="1"/>
              <a:t>độ</a:t>
            </a:r>
            <a:r>
              <a:rPr lang="en-US" sz="2400" dirty="0"/>
              <a:t> 3 </a:t>
            </a:r>
            <a:r>
              <a:rPr lang="en-US" sz="2400" dirty="0" err="1"/>
              <a:t>đối</a:t>
            </a:r>
            <a:r>
              <a:rPr lang="en-US" sz="2400" dirty="0"/>
              <a:t> </a:t>
            </a:r>
            <a:r>
              <a:rPr lang="en-US" sz="2400" dirty="0" err="1"/>
              <a:t>với</a:t>
            </a:r>
            <a:r>
              <a:rPr lang="en-US" sz="2400" dirty="0"/>
              <a:t> </a:t>
            </a:r>
            <a:r>
              <a:rPr lang="en-US" sz="2400" dirty="0" err="1"/>
              <a:t>các</a:t>
            </a:r>
            <a:r>
              <a:rPr lang="en-US" sz="2400" dirty="0"/>
              <a:t> TTHC </a:t>
            </a:r>
            <a:r>
              <a:rPr lang="en-US" sz="2400" dirty="0" err="1"/>
              <a:t>còn</a:t>
            </a:r>
            <a:r>
              <a:rPr lang="en-US" sz="2400" dirty="0"/>
              <a:t> </a:t>
            </a:r>
            <a:r>
              <a:rPr lang="en-US" sz="2400" dirty="0" err="1"/>
              <a:t>lại</a:t>
            </a:r>
            <a:r>
              <a:rPr lang="en-US" sz="2400" dirty="0"/>
              <a:t> </a:t>
            </a:r>
            <a:r>
              <a:rPr lang="en-US" sz="2400" dirty="0" err="1"/>
              <a:t>và</a:t>
            </a:r>
            <a:r>
              <a:rPr lang="en-US" sz="2400" dirty="0"/>
              <a:t> </a:t>
            </a:r>
            <a:r>
              <a:rPr lang="en-US" sz="2400" dirty="0" err="1"/>
              <a:t>công</a:t>
            </a:r>
            <a:r>
              <a:rPr lang="en-US" sz="2400" dirty="0"/>
              <a:t> </a:t>
            </a:r>
            <a:r>
              <a:rPr lang="en-US" sz="2400" dirty="0" err="1"/>
              <a:t>bố</a:t>
            </a:r>
            <a:r>
              <a:rPr lang="en-US" sz="2400" dirty="0"/>
              <a:t> DVC </a:t>
            </a:r>
            <a:r>
              <a:rPr lang="en-US" sz="2400" dirty="0" err="1"/>
              <a:t>mức</a:t>
            </a:r>
            <a:r>
              <a:rPr lang="en-US" sz="2400" dirty="0"/>
              <a:t> </a:t>
            </a:r>
            <a:r>
              <a:rPr lang="en-US" sz="2400" dirty="0" err="1"/>
              <a:t>độ</a:t>
            </a:r>
            <a:r>
              <a:rPr lang="en-US" sz="2400" dirty="0"/>
              <a:t> 4 </a:t>
            </a:r>
            <a:r>
              <a:rPr lang="en-US" sz="2400" dirty="0" err="1"/>
              <a:t>đối</a:t>
            </a:r>
            <a:r>
              <a:rPr lang="en-US" sz="2400" dirty="0"/>
              <a:t> </a:t>
            </a:r>
            <a:r>
              <a:rPr lang="en-US" sz="2400" dirty="0" err="1"/>
              <a:t>với</a:t>
            </a:r>
            <a:r>
              <a:rPr lang="en-US" sz="2400" dirty="0"/>
              <a:t> </a:t>
            </a:r>
            <a:r>
              <a:rPr lang="en-US" sz="2400" dirty="0" err="1"/>
              <a:t>các</a:t>
            </a:r>
            <a:r>
              <a:rPr lang="en-US" sz="2400" dirty="0"/>
              <a:t> TTHC </a:t>
            </a:r>
            <a:r>
              <a:rPr lang="en-US" sz="2400" dirty="0" err="1"/>
              <a:t>đủ</a:t>
            </a:r>
            <a:r>
              <a:rPr lang="en-US" sz="2400" dirty="0"/>
              <a:t> </a:t>
            </a:r>
            <a:r>
              <a:rPr lang="en-US" sz="2400" dirty="0" err="1"/>
              <a:t>điều</a:t>
            </a:r>
            <a:r>
              <a:rPr lang="en-US" sz="2400" dirty="0"/>
              <a:t> </a:t>
            </a:r>
            <a:r>
              <a:rPr lang="en-US" sz="2400" dirty="0" err="1"/>
              <a:t>kiện</a:t>
            </a:r>
            <a:r>
              <a:rPr lang="en-US" sz="2400" dirty="0"/>
              <a:t> </a:t>
            </a:r>
            <a:r>
              <a:rPr lang="en-US" sz="2400" dirty="0" err="1"/>
              <a:t>theo</a:t>
            </a:r>
            <a:r>
              <a:rPr lang="en-US" sz="2400" dirty="0"/>
              <a:t> </a:t>
            </a:r>
            <a:r>
              <a:rPr lang="en-US" sz="2400" dirty="0" err="1"/>
              <a:t>đúng</a:t>
            </a:r>
            <a:r>
              <a:rPr lang="en-US" sz="2400" dirty="0"/>
              <a:t> </a:t>
            </a:r>
            <a:r>
              <a:rPr lang="en-US" sz="2400" dirty="0" err="1"/>
              <a:t>mục</a:t>
            </a:r>
            <a:r>
              <a:rPr lang="en-US" sz="2400" dirty="0"/>
              <a:t> </a:t>
            </a:r>
            <a:r>
              <a:rPr lang="en-US" sz="2400" dirty="0" err="1"/>
              <a:t>tiêu</a:t>
            </a:r>
            <a:r>
              <a:rPr lang="en-US" sz="2400" dirty="0"/>
              <a:t>, </a:t>
            </a:r>
            <a:r>
              <a:rPr lang="en-US" sz="2400" dirty="0" err="1"/>
              <a:t>lộ</a:t>
            </a:r>
            <a:r>
              <a:rPr lang="en-US" sz="2400" dirty="0"/>
              <a:t> </a:t>
            </a:r>
            <a:r>
              <a:rPr lang="en-US" sz="2400" dirty="0" err="1"/>
              <a:t>trình</a:t>
            </a:r>
            <a:r>
              <a:rPr lang="en-US" sz="2400" dirty="0"/>
              <a:t> </a:t>
            </a:r>
            <a:r>
              <a:rPr lang="en-US" sz="2400" dirty="0" err="1"/>
              <a:t>xây</a:t>
            </a:r>
            <a:r>
              <a:rPr lang="en-US" sz="2400" dirty="0"/>
              <a:t> </a:t>
            </a:r>
            <a:r>
              <a:rPr lang="en-US" sz="2400" dirty="0" err="1"/>
              <a:t>dựng</a:t>
            </a:r>
            <a:r>
              <a:rPr lang="en-US" sz="2400" dirty="0"/>
              <a:t> </a:t>
            </a:r>
            <a:r>
              <a:rPr lang="en-US" sz="2400" dirty="0" err="1"/>
              <a:t>Chính</a:t>
            </a:r>
            <a:r>
              <a:rPr lang="en-US" sz="2400" dirty="0"/>
              <a:t> </a:t>
            </a:r>
            <a:r>
              <a:rPr lang="en-US" sz="2400" dirty="0" err="1"/>
              <a:t>quyền</a:t>
            </a:r>
            <a:r>
              <a:rPr lang="en-US" sz="2400" dirty="0"/>
              <a:t> </a:t>
            </a:r>
            <a:r>
              <a:rPr lang="en-US" sz="2400" dirty="0" err="1"/>
              <a:t>điện</a:t>
            </a:r>
            <a:r>
              <a:rPr lang="en-US" sz="2400" dirty="0"/>
              <a:t> </a:t>
            </a:r>
            <a:r>
              <a:rPr lang="en-US" sz="2400" dirty="0" err="1"/>
              <a:t>tử</a:t>
            </a:r>
            <a:r>
              <a:rPr lang="en-US" sz="2400" dirty="0"/>
              <a:t> </a:t>
            </a:r>
            <a:r>
              <a:rPr lang="en-US" sz="2400" dirty="0" err="1"/>
              <a:t>của</a:t>
            </a:r>
            <a:r>
              <a:rPr lang="en-US" sz="2400" dirty="0"/>
              <a:t> </a:t>
            </a:r>
            <a:r>
              <a:rPr lang="en-US" sz="2400" dirty="0" err="1"/>
              <a:t>tỉnh</a:t>
            </a:r>
            <a:r>
              <a:rPr lang="en-US" sz="2400" dirty="0"/>
              <a:t> </a:t>
            </a:r>
            <a:r>
              <a:rPr lang="en-US" sz="2400" dirty="0" err="1"/>
              <a:t>và</a:t>
            </a:r>
            <a:r>
              <a:rPr lang="en-US" sz="2400" dirty="0"/>
              <a:t> </a:t>
            </a:r>
            <a:r>
              <a:rPr lang="en-US" sz="2400" dirty="0" err="1"/>
              <a:t>chỉ</a:t>
            </a:r>
            <a:r>
              <a:rPr lang="en-US" sz="2400" dirty="0"/>
              <a:t> </a:t>
            </a:r>
            <a:r>
              <a:rPr lang="en-US" sz="2400" dirty="0" err="1"/>
              <a:t>đạo</a:t>
            </a:r>
            <a:r>
              <a:rPr lang="en-US" sz="2400" dirty="0"/>
              <a:t> </a:t>
            </a:r>
            <a:r>
              <a:rPr lang="en-US" sz="2400" dirty="0" err="1"/>
              <a:t>của</a:t>
            </a:r>
            <a:r>
              <a:rPr lang="en-US" sz="2400" dirty="0"/>
              <a:t> </a:t>
            </a:r>
            <a:r>
              <a:rPr lang="en-US" sz="2400" dirty="0" err="1"/>
              <a:t>Trung</a:t>
            </a:r>
            <a:r>
              <a:rPr lang="en-US" sz="2400" dirty="0"/>
              <a:t> </a:t>
            </a:r>
            <a:r>
              <a:rPr lang="en-US" sz="2400" dirty="0" err="1"/>
              <a:t>ương</a:t>
            </a:r>
            <a:r>
              <a:rPr lang="en-US" sz="2400" dirty="0"/>
              <a:t>. </a:t>
            </a:r>
          </a:p>
          <a:p>
            <a:pPr algn="just"/>
            <a:endParaRPr lang="en-US" sz="2400" dirty="0"/>
          </a:p>
        </p:txBody>
      </p:sp>
      <p:sp>
        <p:nvSpPr>
          <p:cNvPr id="4" name="Title 1"/>
          <p:cNvSpPr>
            <a:spLocks noGrp="1"/>
          </p:cNvSpPr>
          <p:nvPr>
            <p:ph type="title"/>
          </p:nvPr>
        </p:nvSpPr>
        <p:spPr>
          <a:xfrm>
            <a:off x="457200" y="274638"/>
            <a:ext cx="8229600" cy="563562"/>
          </a:xfrm>
          <a:solidFill>
            <a:srgbClr val="92D050"/>
          </a:solidFill>
        </p:spPr>
        <p:txBody>
          <a:bodyPr>
            <a:normAutofit fontScale="90000"/>
          </a:bodyPr>
          <a:lstStyle/>
          <a:p>
            <a:r>
              <a:rPr lang="en-US" b="1" dirty="0"/>
              <a:t>08 </a:t>
            </a:r>
            <a:r>
              <a:rPr lang="en-US" b="1" dirty="0" err="1"/>
              <a:t>nhóm</a:t>
            </a:r>
            <a:r>
              <a:rPr lang="en-US" b="1" dirty="0"/>
              <a:t> </a:t>
            </a:r>
            <a:r>
              <a:rPr lang="en-US" b="1" dirty="0" err="1"/>
              <a:t>nhiệm</a:t>
            </a:r>
            <a:r>
              <a:rPr lang="en-US" b="1" dirty="0"/>
              <a:t> </a:t>
            </a:r>
            <a:r>
              <a:rPr lang="en-US" b="1" dirty="0" err="1"/>
              <a:t>vụ</a:t>
            </a:r>
            <a:r>
              <a:rPr lang="en-US" b="1" dirty="0"/>
              <a:t>, </a:t>
            </a:r>
            <a:r>
              <a:rPr lang="en-US" b="1" dirty="0" err="1"/>
              <a:t>hoạt</a:t>
            </a:r>
            <a:r>
              <a:rPr lang="en-US" b="1" dirty="0"/>
              <a:t> </a:t>
            </a:r>
            <a:r>
              <a:rPr lang="en-US" b="1" dirty="0" err="1"/>
              <a:t>động</a:t>
            </a:r>
            <a:r>
              <a:rPr lang="en-US" b="1" dirty="0"/>
              <a:t> </a:t>
            </a:r>
            <a:r>
              <a:rPr lang="en-US" b="1" dirty="0" err="1"/>
              <a:t>cụ</a:t>
            </a:r>
            <a:r>
              <a:rPr lang="en-US" b="1" dirty="0"/>
              <a:t> </a:t>
            </a:r>
            <a:r>
              <a:rPr lang="en-US" b="1" dirty="0" err="1"/>
              <a:t>thể</a:t>
            </a:r>
            <a:r>
              <a:rPr lang="en-US" b="1" dirty="0"/>
              <a:t>:</a:t>
            </a:r>
          </a:p>
        </p:txBody>
      </p:sp>
    </p:spTree>
    <p:extLst>
      <p:ext uri="{BB962C8B-B14F-4D97-AF65-F5344CB8AC3E}">
        <p14:creationId xmlns:p14="http://schemas.microsoft.com/office/powerpoint/2010/main" val="15058424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rgbClr val="92D050"/>
          </a:solidFill>
        </p:spPr>
        <p:txBody>
          <a:bodyPr>
            <a:noAutofit/>
          </a:bodyPr>
          <a:lstStyle/>
          <a:p>
            <a:pPr algn="l"/>
            <a:r>
              <a:rPr lang="en-US" sz="3200" b="1" dirty="0"/>
              <a:t>08 </a:t>
            </a:r>
            <a:r>
              <a:rPr lang="en-US" sz="3200" b="1" dirty="0" err="1"/>
              <a:t>nhóm</a:t>
            </a:r>
            <a:r>
              <a:rPr lang="en-US" sz="3200" b="1" dirty="0"/>
              <a:t> </a:t>
            </a:r>
            <a:r>
              <a:rPr lang="en-US" sz="3200" b="1" dirty="0" err="1"/>
              <a:t>nhiệm</a:t>
            </a:r>
            <a:r>
              <a:rPr lang="en-US" sz="3200" b="1" dirty="0"/>
              <a:t> </a:t>
            </a:r>
            <a:r>
              <a:rPr lang="en-US" sz="3200" b="1" dirty="0" err="1"/>
              <a:t>vụ</a:t>
            </a:r>
            <a:r>
              <a:rPr lang="en-US" sz="3200" b="1" dirty="0"/>
              <a:t>, </a:t>
            </a:r>
            <a:r>
              <a:rPr lang="en-US" sz="3200" b="1" dirty="0" err="1"/>
              <a:t>hoạt</a:t>
            </a:r>
            <a:r>
              <a:rPr lang="en-US" sz="3200" b="1" dirty="0"/>
              <a:t> </a:t>
            </a:r>
            <a:r>
              <a:rPr lang="en-US" sz="3200" b="1" dirty="0" err="1"/>
              <a:t>động</a:t>
            </a:r>
            <a:r>
              <a:rPr lang="en-US" sz="3200" b="1" dirty="0"/>
              <a:t> </a:t>
            </a:r>
            <a:r>
              <a:rPr lang="en-US" sz="3200" b="1" dirty="0" err="1"/>
              <a:t>cụ</a:t>
            </a:r>
            <a:r>
              <a:rPr lang="en-US" sz="3200" b="1" dirty="0"/>
              <a:t> </a:t>
            </a:r>
            <a:r>
              <a:rPr lang="en-US" sz="3200" b="1" dirty="0" err="1"/>
              <a:t>thể</a:t>
            </a:r>
            <a:r>
              <a:rPr lang="en-US" sz="3200" b="1" dirty="0"/>
              <a:t>:</a:t>
            </a:r>
          </a:p>
        </p:txBody>
      </p:sp>
      <p:sp>
        <p:nvSpPr>
          <p:cNvPr id="3" name="Content Placeholder 2"/>
          <p:cNvSpPr>
            <a:spLocks noGrp="1"/>
          </p:cNvSpPr>
          <p:nvPr>
            <p:ph idx="1"/>
          </p:nvPr>
        </p:nvSpPr>
        <p:spPr>
          <a:xfrm>
            <a:off x="457200" y="1219200"/>
            <a:ext cx="8382000" cy="5410200"/>
          </a:xfrm>
        </p:spPr>
        <p:txBody>
          <a:bodyPr>
            <a:normAutofit fontScale="77500" lnSpcReduction="20000"/>
          </a:bodyPr>
          <a:lstStyle/>
          <a:p>
            <a:pPr marL="0" indent="0" algn="just">
              <a:buNone/>
            </a:pPr>
            <a:r>
              <a:rPr lang="en-US" sz="3800" dirty="0" smtClean="0"/>
              <a:t>(5) </a:t>
            </a:r>
            <a:r>
              <a:rPr lang="en-US" sz="3800" dirty="0" err="1"/>
              <a:t>Hoạt</a:t>
            </a:r>
            <a:r>
              <a:rPr lang="en-US" sz="3800" dirty="0"/>
              <a:t> </a:t>
            </a:r>
            <a:r>
              <a:rPr lang="en-US" sz="3800" dirty="0" err="1"/>
              <a:t>động</a:t>
            </a:r>
            <a:r>
              <a:rPr lang="en-US" sz="3800" dirty="0"/>
              <a:t> </a:t>
            </a:r>
            <a:r>
              <a:rPr lang="en-US" sz="3800" dirty="0" err="1"/>
              <a:t>theo</a:t>
            </a:r>
            <a:r>
              <a:rPr lang="en-US" sz="3800" dirty="0"/>
              <a:t> </a:t>
            </a:r>
            <a:r>
              <a:rPr lang="en-US" sz="3800" dirty="0" err="1"/>
              <a:t>dõi</a:t>
            </a:r>
            <a:r>
              <a:rPr lang="en-US" sz="3800" dirty="0"/>
              <a:t>, </a:t>
            </a:r>
            <a:r>
              <a:rPr lang="en-US" sz="3800" dirty="0" err="1"/>
              <a:t>giám</a:t>
            </a:r>
            <a:r>
              <a:rPr lang="en-US" sz="3800" dirty="0"/>
              <a:t> </a:t>
            </a:r>
            <a:r>
              <a:rPr lang="en-US" sz="3800" dirty="0" err="1"/>
              <a:t>sát</a:t>
            </a:r>
            <a:r>
              <a:rPr lang="en-US" sz="3800" dirty="0"/>
              <a:t>, </a:t>
            </a:r>
            <a:r>
              <a:rPr lang="en-US" sz="3800" dirty="0" err="1"/>
              <a:t>đôn</a:t>
            </a:r>
            <a:r>
              <a:rPr lang="en-US" sz="3800" dirty="0"/>
              <a:t> </a:t>
            </a:r>
            <a:r>
              <a:rPr lang="en-US" sz="3800" dirty="0" err="1"/>
              <a:t>đốc</a:t>
            </a:r>
            <a:r>
              <a:rPr lang="en-US" sz="3800" dirty="0"/>
              <a:t>: </a:t>
            </a:r>
            <a:r>
              <a:rPr lang="en-US" sz="3800" dirty="0" err="1"/>
              <a:t>Thường</a:t>
            </a:r>
            <a:r>
              <a:rPr lang="en-US" sz="3800" dirty="0"/>
              <a:t> </a:t>
            </a:r>
            <a:r>
              <a:rPr lang="en-US" sz="3800" dirty="0" err="1"/>
              <a:t>xuyên</a:t>
            </a:r>
            <a:r>
              <a:rPr lang="en-US" sz="3800" dirty="0"/>
              <a:t> </a:t>
            </a:r>
            <a:r>
              <a:rPr lang="en-US" sz="3800" dirty="0" err="1"/>
              <a:t>theo</a:t>
            </a:r>
            <a:r>
              <a:rPr lang="en-US" sz="3800" dirty="0"/>
              <a:t> </a:t>
            </a:r>
            <a:r>
              <a:rPr lang="en-US" sz="3800" dirty="0" err="1"/>
              <a:t>dõi</a:t>
            </a:r>
            <a:r>
              <a:rPr lang="en-US" sz="3800" dirty="0"/>
              <a:t>, </a:t>
            </a:r>
            <a:r>
              <a:rPr lang="en-US" sz="3800" dirty="0" err="1"/>
              <a:t>đôn</a:t>
            </a:r>
            <a:r>
              <a:rPr lang="en-US" sz="3800" dirty="0"/>
              <a:t> </a:t>
            </a:r>
            <a:r>
              <a:rPr lang="en-US" sz="3800" dirty="0" err="1"/>
              <a:t>đốc</a:t>
            </a:r>
            <a:r>
              <a:rPr lang="en-US" sz="3800" dirty="0"/>
              <a:t> </a:t>
            </a:r>
            <a:r>
              <a:rPr lang="en-US" sz="3800" dirty="0" err="1"/>
              <a:t>các</a:t>
            </a:r>
            <a:r>
              <a:rPr lang="en-US" sz="3800" dirty="0"/>
              <a:t> </a:t>
            </a:r>
            <a:r>
              <a:rPr lang="en-US" sz="3800" dirty="0" err="1"/>
              <a:t>sở</a:t>
            </a:r>
            <a:r>
              <a:rPr lang="en-US" sz="3800" dirty="0"/>
              <a:t>, </a:t>
            </a:r>
            <a:r>
              <a:rPr lang="en-US" sz="3800" dirty="0" err="1"/>
              <a:t>ngành</a:t>
            </a:r>
            <a:r>
              <a:rPr lang="en-US" sz="3800" dirty="0"/>
              <a:t> </a:t>
            </a:r>
            <a:r>
              <a:rPr lang="en-US" sz="3800" dirty="0" err="1"/>
              <a:t>trong</a:t>
            </a:r>
            <a:r>
              <a:rPr lang="en-US" sz="3800" dirty="0"/>
              <a:t> </a:t>
            </a:r>
            <a:r>
              <a:rPr lang="en-US" sz="3800" dirty="0" err="1"/>
              <a:t>quá</a:t>
            </a:r>
            <a:r>
              <a:rPr lang="en-US" sz="3800" dirty="0"/>
              <a:t> </a:t>
            </a:r>
            <a:r>
              <a:rPr lang="en-US" sz="3800" dirty="0" err="1"/>
              <a:t>trình</a:t>
            </a:r>
            <a:r>
              <a:rPr lang="en-US" sz="3800" dirty="0"/>
              <a:t> </a:t>
            </a:r>
            <a:r>
              <a:rPr lang="en-US" sz="3800" dirty="0" err="1"/>
              <a:t>giải</a:t>
            </a:r>
            <a:r>
              <a:rPr lang="en-US" sz="3800" dirty="0"/>
              <a:t> </a:t>
            </a:r>
            <a:r>
              <a:rPr lang="en-US" sz="3800" dirty="0" err="1"/>
              <a:t>quyết</a:t>
            </a:r>
            <a:r>
              <a:rPr lang="en-US" sz="3800" dirty="0"/>
              <a:t> </a:t>
            </a:r>
            <a:r>
              <a:rPr lang="en-US" sz="3800" dirty="0" err="1"/>
              <a:t>bảo</a:t>
            </a:r>
            <a:r>
              <a:rPr lang="en-US" sz="3800" dirty="0"/>
              <a:t> </a:t>
            </a:r>
            <a:r>
              <a:rPr lang="en-US" sz="3800" dirty="0" err="1"/>
              <a:t>đảm</a:t>
            </a:r>
            <a:r>
              <a:rPr lang="en-US" sz="3800" dirty="0"/>
              <a:t> </a:t>
            </a:r>
            <a:r>
              <a:rPr lang="en-US" sz="3800" dirty="0" err="1"/>
              <a:t>thời</a:t>
            </a:r>
            <a:r>
              <a:rPr lang="en-US" sz="3800" dirty="0"/>
              <a:t> </a:t>
            </a:r>
            <a:r>
              <a:rPr lang="en-US" sz="3800" dirty="0" err="1"/>
              <a:t>gian</a:t>
            </a:r>
            <a:r>
              <a:rPr lang="en-US" sz="3800" dirty="0"/>
              <a:t>, </a:t>
            </a:r>
            <a:r>
              <a:rPr lang="en-US" sz="3800" dirty="0" err="1"/>
              <a:t>tiến</a:t>
            </a:r>
            <a:r>
              <a:rPr lang="en-US" sz="3800" dirty="0"/>
              <a:t> </a:t>
            </a:r>
            <a:r>
              <a:rPr lang="en-US" sz="3800" dirty="0" err="1"/>
              <a:t>độ</a:t>
            </a:r>
            <a:r>
              <a:rPr lang="en-US" sz="3800" dirty="0"/>
              <a:t>, </a:t>
            </a:r>
            <a:r>
              <a:rPr lang="en-US" sz="3800" dirty="0" err="1"/>
              <a:t>hạn</a:t>
            </a:r>
            <a:r>
              <a:rPr lang="en-US" sz="3800" dirty="0"/>
              <a:t> </a:t>
            </a:r>
            <a:r>
              <a:rPr lang="en-US" sz="3800" dirty="0" err="1"/>
              <a:t>trả</a:t>
            </a:r>
            <a:r>
              <a:rPr lang="en-US" sz="3800" dirty="0"/>
              <a:t> </a:t>
            </a:r>
            <a:r>
              <a:rPr lang="en-US" sz="3800" dirty="0" err="1"/>
              <a:t>kết</a:t>
            </a:r>
            <a:r>
              <a:rPr lang="en-US" sz="3800" dirty="0"/>
              <a:t> </a:t>
            </a:r>
            <a:r>
              <a:rPr lang="en-US" sz="3800" dirty="0" err="1"/>
              <a:t>quả</a:t>
            </a:r>
            <a:r>
              <a:rPr lang="en-US" sz="3800" dirty="0"/>
              <a:t>; </a:t>
            </a:r>
            <a:r>
              <a:rPr lang="en-US" sz="3800" dirty="0" err="1"/>
              <a:t>định</a:t>
            </a:r>
            <a:r>
              <a:rPr lang="en-US" sz="3800" dirty="0"/>
              <a:t> </a:t>
            </a:r>
            <a:r>
              <a:rPr lang="en-US" sz="3800" dirty="0" err="1"/>
              <a:t>kỳ</a:t>
            </a:r>
            <a:r>
              <a:rPr lang="en-US" sz="3800" dirty="0"/>
              <a:t> (</a:t>
            </a:r>
            <a:r>
              <a:rPr lang="en-US" sz="3800" dirty="0" err="1"/>
              <a:t>tuần</a:t>
            </a:r>
            <a:r>
              <a:rPr lang="en-US" sz="3800" dirty="0"/>
              <a:t>, </a:t>
            </a:r>
            <a:r>
              <a:rPr lang="en-US" sz="3800" dirty="0" err="1"/>
              <a:t>tháng</a:t>
            </a:r>
            <a:r>
              <a:rPr lang="en-US" sz="3800" dirty="0"/>
              <a:t>, </a:t>
            </a:r>
            <a:r>
              <a:rPr lang="en-US" sz="3800" dirty="0" err="1"/>
              <a:t>quý</a:t>
            </a:r>
            <a:r>
              <a:rPr lang="en-US" sz="3800" dirty="0"/>
              <a:t>, </a:t>
            </a:r>
            <a:r>
              <a:rPr lang="en-US" sz="3800" dirty="0" err="1"/>
              <a:t>năm</a:t>
            </a:r>
            <a:r>
              <a:rPr lang="en-US" sz="3800" dirty="0"/>
              <a:t>…) </a:t>
            </a:r>
            <a:r>
              <a:rPr lang="en-US" sz="3800" dirty="0" err="1"/>
              <a:t>hoặc</a:t>
            </a:r>
            <a:r>
              <a:rPr lang="en-US" sz="3800" dirty="0"/>
              <a:t> </a:t>
            </a:r>
            <a:r>
              <a:rPr lang="en-US" sz="3800" dirty="0" err="1"/>
              <a:t>đột</a:t>
            </a:r>
            <a:r>
              <a:rPr lang="en-US" sz="3800" dirty="0"/>
              <a:t> </a:t>
            </a:r>
            <a:r>
              <a:rPr lang="en-US" sz="3800" dirty="0" err="1"/>
              <a:t>xuất</a:t>
            </a:r>
            <a:r>
              <a:rPr lang="en-US" sz="3800" dirty="0"/>
              <a:t> </a:t>
            </a:r>
            <a:r>
              <a:rPr lang="en-US" sz="3800" dirty="0" err="1"/>
              <a:t>tổng</a:t>
            </a:r>
            <a:r>
              <a:rPr lang="en-US" sz="3800" dirty="0"/>
              <a:t> </a:t>
            </a:r>
            <a:r>
              <a:rPr lang="en-US" sz="3800" dirty="0" err="1"/>
              <a:t>hợp</a:t>
            </a:r>
            <a:r>
              <a:rPr lang="en-US" sz="3800" dirty="0"/>
              <a:t>, </a:t>
            </a:r>
            <a:r>
              <a:rPr lang="en-US" sz="3800" dirty="0" err="1"/>
              <a:t>báo</a:t>
            </a:r>
            <a:r>
              <a:rPr lang="en-US" sz="3800" dirty="0"/>
              <a:t> </a:t>
            </a:r>
            <a:r>
              <a:rPr lang="en-US" sz="3800" dirty="0" err="1"/>
              <a:t>cáo</a:t>
            </a:r>
            <a:r>
              <a:rPr lang="en-US" sz="3800" dirty="0"/>
              <a:t>, </a:t>
            </a:r>
            <a:r>
              <a:rPr lang="en-US" sz="3800" dirty="0" err="1"/>
              <a:t>đề</a:t>
            </a:r>
            <a:r>
              <a:rPr lang="en-US" sz="3800" dirty="0"/>
              <a:t> </a:t>
            </a:r>
            <a:r>
              <a:rPr lang="en-US" sz="3800" dirty="0" err="1"/>
              <a:t>xuất</a:t>
            </a:r>
            <a:r>
              <a:rPr lang="en-US" sz="3800" dirty="0"/>
              <a:t> UBND </a:t>
            </a:r>
            <a:r>
              <a:rPr lang="en-US" sz="3800" dirty="0" err="1"/>
              <a:t>tỉnh</a:t>
            </a:r>
            <a:r>
              <a:rPr lang="en-US" sz="3800" dirty="0"/>
              <a:t>, </a:t>
            </a:r>
            <a:r>
              <a:rPr lang="en-US" sz="3800" dirty="0" err="1"/>
              <a:t>Chủ</a:t>
            </a:r>
            <a:r>
              <a:rPr lang="en-US" sz="3800" dirty="0"/>
              <a:t> </a:t>
            </a:r>
            <a:r>
              <a:rPr lang="en-US" sz="3800" dirty="0" err="1"/>
              <a:t>tịch</a:t>
            </a:r>
            <a:r>
              <a:rPr lang="en-US" sz="3800" dirty="0"/>
              <a:t> UBND </a:t>
            </a:r>
            <a:r>
              <a:rPr lang="en-US" sz="3800" dirty="0" err="1"/>
              <a:t>tỉnh</a:t>
            </a:r>
            <a:r>
              <a:rPr lang="en-US" sz="3800" dirty="0"/>
              <a:t> </a:t>
            </a:r>
            <a:r>
              <a:rPr lang="en-US" sz="3800" dirty="0" err="1"/>
              <a:t>chỉ</a:t>
            </a:r>
            <a:r>
              <a:rPr lang="en-US" sz="3800" dirty="0"/>
              <a:t> </a:t>
            </a:r>
            <a:r>
              <a:rPr lang="en-US" sz="3800" dirty="0" err="1"/>
              <a:t>đạo</a:t>
            </a:r>
            <a:r>
              <a:rPr lang="en-US" sz="3800" dirty="0"/>
              <a:t>, </a:t>
            </a:r>
            <a:r>
              <a:rPr lang="en-US" sz="3800" dirty="0" err="1"/>
              <a:t>chấn</a:t>
            </a:r>
            <a:r>
              <a:rPr lang="en-US" sz="3800" dirty="0"/>
              <a:t> </a:t>
            </a:r>
            <a:r>
              <a:rPr lang="en-US" sz="3800" dirty="0" err="1"/>
              <a:t>chỉnh</a:t>
            </a:r>
            <a:r>
              <a:rPr lang="en-US" sz="3800" dirty="0"/>
              <a:t> </a:t>
            </a:r>
            <a:r>
              <a:rPr lang="en-US" sz="3800" dirty="0" err="1"/>
              <a:t>công</a:t>
            </a:r>
            <a:r>
              <a:rPr lang="en-US" sz="3800" dirty="0"/>
              <a:t> </a:t>
            </a:r>
            <a:r>
              <a:rPr lang="en-US" sz="3800" dirty="0" err="1"/>
              <a:t>tác</a:t>
            </a:r>
            <a:r>
              <a:rPr lang="en-US" sz="3800" dirty="0"/>
              <a:t> </a:t>
            </a:r>
            <a:r>
              <a:rPr lang="en-US" sz="3800" dirty="0" err="1"/>
              <a:t>giải</a:t>
            </a:r>
            <a:r>
              <a:rPr lang="en-US" sz="3800" dirty="0"/>
              <a:t> </a:t>
            </a:r>
            <a:r>
              <a:rPr lang="en-US" sz="3800" dirty="0" err="1"/>
              <a:t>quyết</a:t>
            </a:r>
            <a:r>
              <a:rPr lang="en-US" sz="3800" dirty="0"/>
              <a:t> </a:t>
            </a:r>
            <a:r>
              <a:rPr lang="en-US" sz="3800" dirty="0" err="1"/>
              <a:t>hồ</a:t>
            </a:r>
            <a:r>
              <a:rPr lang="en-US" sz="3800" dirty="0"/>
              <a:t> </a:t>
            </a:r>
            <a:r>
              <a:rPr lang="en-US" sz="3800" dirty="0" err="1"/>
              <a:t>sơ</a:t>
            </a:r>
            <a:r>
              <a:rPr lang="en-US" sz="3800" dirty="0"/>
              <a:t> TTHC </a:t>
            </a:r>
            <a:r>
              <a:rPr lang="en-US" sz="3800" dirty="0" err="1"/>
              <a:t>của</a:t>
            </a:r>
            <a:r>
              <a:rPr lang="en-US" sz="3800" dirty="0"/>
              <a:t> </a:t>
            </a:r>
            <a:r>
              <a:rPr lang="en-US" sz="3800" dirty="0" err="1"/>
              <a:t>các</a:t>
            </a:r>
            <a:r>
              <a:rPr lang="en-US" sz="3800" dirty="0"/>
              <a:t> </a:t>
            </a:r>
            <a:r>
              <a:rPr lang="en-US" sz="3800" dirty="0" err="1"/>
              <a:t>sở</a:t>
            </a:r>
            <a:r>
              <a:rPr lang="en-US" sz="3800" dirty="0"/>
              <a:t> </a:t>
            </a:r>
            <a:r>
              <a:rPr lang="en-US" sz="3800" dirty="0" err="1"/>
              <a:t>ngành</a:t>
            </a:r>
            <a:r>
              <a:rPr lang="en-US" sz="3800" dirty="0"/>
              <a:t> </a:t>
            </a:r>
            <a:r>
              <a:rPr lang="en-US" sz="3800" dirty="0" err="1"/>
              <a:t>cấp</a:t>
            </a:r>
            <a:r>
              <a:rPr lang="en-US" sz="3800" dirty="0"/>
              <a:t> </a:t>
            </a:r>
            <a:r>
              <a:rPr lang="en-US" sz="3800" dirty="0" err="1"/>
              <a:t>tỉnh</a:t>
            </a:r>
            <a:r>
              <a:rPr lang="en-US" sz="3800" dirty="0"/>
              <a:t>, </a:t>
            </a:r>
            <a:r>
              <a:rPr lang="en-US" sz="3800" dirty="0" err="1"/>
              <a:t>các</a:t>
            </a:r>
            <a:r>
              <a:rPr lang="en-US" sz="3800" dirty="0"/>
              <a:t> </a:t>
            </a:r>
            <a:r>
              <a:rPr lang="en-US" sz="3800" dirty="0" err="1"/>
              <a:t>đơn</a:t>
            </a:r>
            <a:r>
              <a:rPr lang="en-US" sz="3800" dirty="0"/>
              <a:t> </a:t>
            </a:r>
            <a:r>
              <a:rPr lang="en-US" sz="3800" dirty="0" err="1"/>
              <a:t>vị</a:t>
            </a:r>
            <a:r>
              <a:rPr lang="en-US" sz="3800" dirty="0"/>
              <a:t> </a:t>
            </a:r>
            <a:r>
              <a:rPr lang="en-US" sz="3800" dirty="0" err="1"/>
              <a:t>ngành</a:t>
            </a:r>
            <a:r>
              <a:rPr lang="en-US" sz="3800" dirty="0"/>
              <a:t> </a:t>
            </a:r>
            <a:r>
              <a:rPr lang="en-US" sz="3800" dirty="0" err="1"/>
              <a:t>dọc</a:t>
            </a:r>
            <a:r>
              <a:rPr lang="en-US" sz="3800" dirty="0"/>
              <a:t> </a:t>
            </a:r>
            <a:r>
              <a:rPr lang="en-US" sz="3800" dirty="0" err="1"/>
              <a:t>và</a:t>
            </a:r>
            <a:r>
              <a:rPr lang="en-US" sz="3800" dirty="0"/>
              <a:t> UBND </a:t>
            </a:r>
            <a:r>
              <a:rPr lang="en-US" sz="3800" dirty="0" err="1"/>
              <a:t>cấp</a:t>
            </a:r>
            <a:r>
              <a:rPr lang="en-US" sz="3800" dirty="0"/>
              <a:t> </a:t>
            </a:r>
            <a:r>
              <a:rPr lang="en-US" sz="3800" dirty="0" err="1"/>
              <a:t>huyện</a:t>
            </a:r>
            <a:r>
              <a:rPr lang="en-US" sz="3800" dirty="0"/>
              <a:t>, </a:t>
            </a:r>
            <a:r>
              <a:rPr lang="en-US" sz="3800" dirty="0" err="1"/>
              <a:t>xã</a:t>
            </a:r>
            <a:r>
              <a:rPr lang="en-US" sz="3800" dirty="0" smtClean="0"/>
              <a:t>.</a:t>
            </a:r>
          </a:p>
          <a:p>
            <a:pPr marL="0" indent="0" algn="just">
              <a:buNone/>
            </a:pPr>
            <a:endParaRPr lang="en-US" dirty="0" smtClean="0"/>
          </a:p>
          <a:p>
            <a:pPr marL="0" indent="0" algn="just">
              <a:buNone/>
            </a:pPr>
            <a:r>
              <a:rPr lang="en-US" dirty="0" err="1" smtClean="0"/>
              <a:t>Thông</a:t>
            </a:r>
            <a:r>
              <a:rPr lang="en-US" dirty="0" smtClean="0"/>
              <a:t> </a:t>
            </a:r>
            <a:r>
              <a:rPr lang="en-US" dirty="0"/>
              <a:t>qua </a:t>
            </a:r>
            <a:r>
              <a:rPr lang="en-US" dirty="0" err="1"/>
              <a:t>tổng</a:t>
            </a:r>
            <a:r>
              <a:rPr lang="en-US" dirty="0"/>
              <a:t> </a:t>
            </a:r>
            <a:r>
              <a:rPr lang="en-US" dirty="0" err="1"/>
              <a:t>đài</a:t>
            </a:r>
            <a:r>
              <a:rPr lang="en-US" dirty="0"/>
              <a:t>, </a:t>
            </a:r>
            <a:r>
              <a:rPr lang="en-US" dirty="0" err="1"/>
              <a:t>Trung</a:t>
            </a:r>
            <a:r>
              <a:rPr lang="en-US" dirty="0"/>
              <a:t> </a:t>
            </a:r>
            <a:r>
              <a:rPr lang="en-US" dirty="0" err="1"/>
              <a:t>tâm</a:t>
            </a:r>
            <a:r>
              <a:rPr lang="en-US" dirty="0"/>
              <a:t> </a:t>
            </a:r>
            <a:r>
              <a:rPr lang="en-US" dirty="0" err="1" smtClean="0"/>
              <a:t>khuyến</a:t>
            </a:r>
            <a:r>
              <a:rPr lang="en-US" dirty="0" smtClean="0"/>
              <a:t> </a:t>
            </a:r>
            <a:r>
              <a:rPr lang="en-US" dirty="0" err="1" smtClean="0"/>
              <a:t>nghị</a:t>
            </a:r>
            <a:r>
              <a:rPr lang="en-US" dirty="0" smtClean="0"/>
              <a:t> </a:t>
            </a:r>
            <a:r>
              <a:rPr lang="en-US" dirty="0" err="1" smtClean="0"/>
              <a:t>người</a:t>
            </a:r>
            <a:r>
              <a:rPr lang="en-US" dirty="0" smtClean="0"/>
              <a:t> </a:t>
            </a:r>
            <a:r>
              <a:rPr lang="en-US" dirty="0" err="1" smtClean="0"/>
              <a:t>dân</a:t>
            </a:r>
            <a:r>
              <a:rPr lang="en-US" dirty="0" smtClean="0"/>
              <a:t>, </a:t>
            </a:r>
            <a:r>
              <a:rPr lang="en-US" dirty="0" err="1" smtClean="0"/>
              <a:t>doanh</a:t>
            </a:r>
            <a:r>
              <a:rPr lang="en-US" dirty="0" smtClean="0"/>
              <a:t> </a:t>
            </a:r>
            <a:r>
              <a:rPr lang="en-US" dirty="0" err="1" smtClean="0"/>
              <a:t>nghiệp</a:t>
            </a:r>
            <a:r>
              <a:rPr lang="en-US" dirty="0" smtClean="0"/>
              <a:t> </a:t>
            </a:r>
            <a:r>
              <a:rPr lang="en-US" dirty="0" err="1" smtClean="0"/>
              <a:t>phản</a:t>
            </a:r>
            <a:r>
              <a:rPr lang="en-US" dirty="0" smtClean="0"/>
              <a:t> </a:t>
            </a:r>
            <a:r>
              <a:rPr lang="en-US" dirty="0" err="1" smtClean="0"/>
              <a:t>ánh</a:t>
            </a:r>
            <a:r>
              <a:rPr lang="en-US" dirty="0" smtClean="0"/>
              <a:t> </a:t>
            </a:r>
            <a:r>
              <a:rPr lang="en-US" dirty="0" err="1" smtClean="0"/>
              <a:t>những</a:t>
            </a:r>
            <a:r>
              <a:rPr lang="en-US" dirty="0" smtClean="0"/>
              <a:t> </a:t>
            </a:r>
            <a:r>
              <a:rPr lang="en-US" dirty="0" err="1"/>
              <a:t>vấn</a:t>
            </a:r>
            <a:r>
              <a:rPr lang="en-US" dirty="0"/>
              <a:t> </a:t>
            </a:r>
            <a:r>
              <a:rPr lang="en-US" dirty="0" err="1"/>
              <a:t>đề</a:t>
            </a:r>
            <a:r>
              <a:rPr lang="en-US" dirty="0"/>
              <a:t> </a:t>
            </a:r>
            <a:r>
              <a:rPr lang="en-US" dirty="0" err="1"/>
              <a:t>tồn</a:t>
            </a:r>
            <a:r>
              <a:rPr lang="en-US" dirty="0"/>
              <a:t> </a:t>
            </a:r>
            <a:r>
              <a:rPr lang="en-US" dirty="0" err="1"/>
              <a:t>tại</a:t>
            </a:r>
            <a:r>
              <a:rPr lang="en-US" dirty="0"/>
              <a:t>, </a:t>
            </a:r>
            <a:r>
              <a:rPr lang="en-US" dirty="0" err="1"/>
              <a:t>bất</a:t>
            </a:r>
            <a:r>
              <a:rPr lang="en-US" dirty="0"/>
              <a:t> </a:t>
            </a:r>
            <a:r>
              <a:rPr lang="en-US" dirty="0" err="1" smtClean="0"/>
              <a:t>cập</a:t>
            </a:r>
            <a:r>
              <a:rPr lang="en-US" dirty="0" smtClean="0"/>
              <a:t>, </a:t>
            </a:r>
            <a:r>
              <a:rPr lang="en-US" dirty="0" err="1"/>
              <a:t>nhất</a:t>
            </a:r>
            <a:r>
              <a:rPr lang="en-US" dirty="0"/>
              <a:t> </a:t>
            </a:r>
            <a:r>
              <a:rPr lang="en-US" dirty="0" err="1"/>
              <a:t>là</a:t>
            </a:r>
            <a:r>
              <a:rPr lang="en-US" dirty="0"/>
              <a:t> </a:t>
            </a:r>
            <a:r>
              <a:rPr lang="en-US" dirty="0" err="1"/>
              <a:t>những</a:t>
            </a:r>
            <a:r>
              <a:rPr lang="en-US" dirty="0"/>
              <a:t> </a:t>
            </a:r>
            <a:r>
              <a:rPr lang="en-US" dirty="0" err="1"/>
              <a:t>trường</a:t>
            </a:r>
            <a:r>
              <a:rPr lang="en-US" dirty="0"/>
              <a:t> </a:t>
            </a:r>
            <a:r>
              <a:rPr lang="en-US" dirty="0" err="1"/>
              <a:t>hợp</a:t>
            </a:r>
            <a:r>
              <a:rPr lang="en-US" dirty="0"/>
              <a:t> </a:t>
            </a:r>
            <a:r>
              <a:rPr lang="en-US" dirty="0" err="1" smtClean="0"/>
              <a:t>công</a:t>
            </a:r>
            <a:r>
              <a:rPr lang="en-US" dirty="0" smtClean="0"/>
              <a:t> </a:t>
            </a:r>
            <a:r>
              <a:rPr lang="en-US" dirty="0" err="1" smtClean="0"/>
              <a:t>chức</a:t>
            </a:r>
            <a:r>
              <a:rPr lang="en-US" dirty="0" smtClean="0"/>
              <a:t> </a:t>
            </a:r>
            <a:r>
              <a:rPr lang="en-US" dirty="0" err="1" smtClean="0"/>
              <a:t>chuyên</a:t>
            </a:r>
            <a:r>
              <a:rPr lang="en-US" dirty="0" smtClean="0"/>
              <a:t> </a:t>
            </a:r>
            <a:r>
              <a:rPr lang="en-US" dirty="0" err="1" smtClean="0"/>
              <a:t>môn</a:t>
            </a:r>
            <a:r>
              <a:rPr lang="en-US" dirty="0" smtClean="0"/>
              <a:t> </a:t>
            </a:r>
            <a:r>
              <a:rPr lang="en-US" dirty="0" err="1" smtClean="0"/>
              <a:t>liên</a:t>
            </a:r>
            <a:r>
              <a:rPr lang="en-US" dirty="0" smtClean="0"/>
              <a:t> </a:t>
            </a:r>
            <a:r>
              <a:rPr lang="en-US" dirty="0" err="1"/>
              <a:t>hệ</a:t>
            </a:r>
            <a:r>
              <a:rPr lang="en-US" dirty="0"/>
              <a:t>, </a:t>
            </a:r>
            <a:r>
              <a:rPr lang="en-US" dirty="0" err="1"/>
              <a:t>tiếp</a:t>
            </a:r>
            <a:r>
              <a:rPr lang="en-US" dirty="0"/>
              <a:t> </a:t>
            </a:r>
            <a:r>
              <a:rPr lang="en-US" dirty="0" err="1"/>
              <a:t>xúc</a:t>
            </a:r>
            <a:r>
              <a:rPr lang="en-US" dirty="0"/>
              <a:t> </a:t>
            </a:r>
            <a:r>
              <a:rPr lang="en-US" dirty="0" err="1"/>
              <a:t>trực</a:t>
            </a:r>
            <a:r>
              <a:rPr lang="en-US" dirty="0"/>
              <a:t> </a:t>
            </a:r>
            <a:r>
              <a:rPr lang="en-US" dirty="0" err="1"/>
              <a:t>tiếp</a:t>
            </a:r>
            <a:r>
              <a:rPr lang="en-US" dirty="0"/>
              <a:t> </a:t>
            </a:r>
            <a:r>
              <a:rPr lang="en-US" dirty="0" err="1"/>
              <a:t>với</a:t>
            </a:r>
            <a:r>
              <a:rPr lang="en-US" dirty="0"/>
              <a:t> </a:t>
            </a:r>
            <a:r>
              <a:rPr lang="en-US" dirty="0" err="1"/>
              <a:t>người</a:t>
            </a:r>
            <a:r>
              <a:rPr lang="en-US" dirty="0"/>
              <a:t> </a:t>
            </a:r>
            <a:r>
              <a:rPr lang="en-US" dirty="0" err="1"/>
              <a:t>dân</a:t>
            </a:r>
            <a:r>
              <a:rPr lang="en-US" dirty="0"/>
              <a:t>, </a:t>
            </a:r>
            <a:r>
              <a:rPr lang="en-US" dirty="0" err="1"/>
              <a:t>doanh</a:t>
            </a:r>
            <a:r>
              <a:rPr lang="en-US" dirty="0"/>
              <a:t> </a:t>
            </a:r>
            <a:r>
              <a:rPr lang="en-US" dirty="0" err="1"/>
              <a:t>nghiệp</a:t>
            </a:r>
            <a:r>
              <a:rPr lang="en-US" dirty="0"/>
              <a:t> </a:t>
            </a:r>
            <a:r>
              <a:rPr lang="en-US" dirty="0" err="1"/>
              <a:t>gây</a:t>
            </a:r>
            <a:r>
              <a:rPr lang="en-US" dirty="0"/>
              <a:t> </a:t>
            </a:r>
            <a:r>
              <a:rPr lang="en-US" dirty="0" err="1"/>
              <a:t>phiền</a:t>
            </a:r>
            <a:r>
              <a:rPr lang="en-US" dirty="0"/>
              <a:t> </a:t>
            </a:r>
            <a:r>
              <a:rPr lang="en-US" dirty="0" err="1"/>
              <a:t>hà</a:t>
            </a:r>
            <a:r>
              <a:rPr lang="en-US" dirty="0"/>
              <a:t>, </a:t>
            </a:r>
            <a:r>
              <a:rPr lang="en-US" dirty="0" err="1"/>
              <a:t>nhũng</a:t>
            </a:r>
            <a:r>
              <a:rPr lang="en-US" dirty="0"/>
              <a:t> </a:t>
            </a:r>
            <a:r>
              <a:rPr lang="en-US" dirty="0" err="1" smtClean="0"/>
              <a:t>nhiễu</a:t>
            </a:r>
            <a:r>
              <a:rPr lang="en-US" dirty="0" smtClean="0"/>
              <a:t> </a:t>
            </a:r>
            <a:r>
              <a:rPr lang="en-US" dirty="0" err="1" smtClean="0"/>
              <a:t>trong</a:t>
            </a:r>
            <a:r>
              <a:rPr lang="en-US" dirty="0" smtClean="0"/>
              <a:t> </a:t>
            </a:r>
            <a:r>
              <a:rPr lang="en-US" dirty="0" err="1"/>
              <a:t>quá</a:t>
            </a:r>
            <a:r>
              <a:rPr lang="en-US" dirty="0"/>
              <a:t> </a:t>
            </a:r>
            <a:r>
              <a:rPr lang="en-US" dirty="0" err="1"/>
              <a:t>trình</a:t>
            </a:r>
            <a:r>
              <a:rPr lang="en-US" dirty="0"/>
              <a:t> </a:t>
            </a:r>
            <a:r>
              <a:rPr lang="en-US" dirty="0" err="1"/>
              <a:t>giải</a:t>
            </a:r>
            <a:r>
              <a:rPr lang="en-US" dirty="0"/>
              <a:t> </a:t>
            </a:r>
            <a:r>
              <a:rPr lang="en-US" dirty="0" err="1"/>
              <a:t>quyết</a:t>
            </a:r>
            <a:r>
              <a:rPr lang="en-US" dirty="0"/>
              <a:t> </a:t>
            </a:r>
            <a:r>
              <a:rPr lang="en-US" dirty="0" err="1"/>
              <a:t>hồ</a:t>
            </a:r>
            <a:r>
              <a:rPr lang="en-US" dirty="0"/>
              <a:t> </a:t>
            </a:r>
            <a:r>
              <a:rPr lang="en-US" dirty="0" err="1"/>
              <a:t>sơ</a:t>
            </a:r>
            <a:r>
              <a:rPr lang="en-US" dirty="0"/>
              <a:t> </a:t>
            </a:r>
            <a:r>
              <a:rPr lang="en-US" dirty="0" smtClean="0"/>
              <a:t>TTHC.</a:t>
            </a:r>
            <a:endParaRPr lang="en-US" dirty="0"/>
          </a:p>
        </p:txBody>
      </p:sp>
    </p:spTree>
    <p:extLst>
      <p:ext uri="{BB962C8B-B14F-4D97-AF65-F5344CB8AC3E}">
        <p14:creationId xmlns:p14="http://schemas.microsoft.com/office/powerpoint/2010/main" val="10540420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639762"/>
          </a:xfrm>
          <a:solidFill>
            <a:srgbClr val="92D050"/>
          </a:solidFill>
        </p:spPr>
        <p:txBody>
          <a:bodyPr>
            <a:normAutofit fontScale="90000"/>
          </a:bodyPr>
          <a:lstStyle/>
          <a:p>
            <a:pPr algn="l"/>
            <a:r>
              <a:rPr lang="en-US" b="1" dirty="0" err="1" smtClean="0">
                <a:solidFill>
                  <a:srgbClr val="0000FF"/>
                </a:solidFill>
              </a:rPr>
              <a:t>Tình</a:t>
            </a:r>
            <a:r>
              <a:rPr lang="en-US" b="1" dirty="0" smtClean="0">
                <a:solidFill>
                  <a:srgbClr val="0000FF"/>
                </a:solidFill>
              </a:rPr>
              <a:t> </a:t>
            </a:r>
            <a:r>
              <a:rPr lang="en-US" b="1" dirty="0" err="1" smtClean="0">
                <a:solidFill>
                  <a:srgbClr val="0000FF"/>
                </a:solidFill>
              </a:rPr>
              <a:t>hình</a:t>
            </a:r>
            <a:r>
              <a:rPr lang="en-US" b="1" dirty="0" smtClean="0">
                <a:solidFill>
                  <a:srgbClr val="0000FF"/>
                </a:solidFill>
              </a:rPr>
              <a:t> </a:t>
            </a:r>
            <a:r>
              <a:rPr lang="en-US" b="1" dirty="0" err="1" smtClean="0">
                <a:solidFill>
                  <a:srgbClr val="0000FF"/>
                </a:solidFill>
              </a:rPr>
              <a:t>chung</a:t>
            </a:r>
            <a:endParaRPr lang="en-US" b="1" dirty="0">
              <a:solidFill>
                <a:srgbClr val="0000FF"/>
              </a:solidFill>
            </a:endParaRPr>
          </a:p>
        </p:txBody>
      </p:sp>
      <p:sp>
        <p:nvSpPr>
          <p:cNvPr id="3" name="Content Placeholder 2"/>
          <p:cNvSpPr>
            <a:spLocks noGrp="1"/>
          </p:cNvSpPr>
          <p:nvPr>
            <p:ph idx="1"/>
          </p:nvPr>
        </p:nvSpPr>
        <p:spPr>
          <a:xfrm>
            <a:off x="457200" y="1295400"/>
            <a:ext cx="8382000" cy="5105400"/>
          </a:xfrm>
        </p:spPr>
        <p:txBody>
          <a:bodyPr>
            <a:normAutofit fontScale="92500" lnSpcReduction="20000"/>
          </a:bodyPr>
          <a:lstStyle/>
          <a:p>
            <a:r>
              <a:rPr lang="en-US" sz="3800" dirty="0" err="1" smtClean="0"/>
              <a:t>Trung</a:t>
            </a:r>
            <a:r>
              <a:rPr lang="en-US" sz="3800" dirty="0" smtClean="0"/>
              <a:t> </a:t>
            </a:r>
            <a:r>
              <a:rPr lang="en-US" sz="3800" dirty="0" err="1"/>
              <a:t>tâm</a:t>
            </a:r>
            <a:r>
              <a:rPr lang="en-US" sz="3800" dirty="0"/>
              <a:t> HCC </a:t>
            </a:r>
            <a:r>
              <a:rPr lang="en-US" sz="3800" dirty="0" err="1"/>
              <a:t>thành</a:t>
            </a:r>
            <a:r>
              <a:rPr lang="en-US" sz="3800" dirty="0"/>
              <a:t> </a:t>
            </a:r>
            <a:r>
              <a:rPr lang="en-US" sz="3800" dirty="0" err="1"/>
              <a:t>lập</a:t>
            </a:r>
            <a:r>
              <a:rPr lang="en-US" sz="3800" dirty="0"/>
              <a:t> </a:t>
            </a:r>
            <a:r>
              <a:rPr lang="en-US" sz="3800" dirty="0" err="1" smtClean="0"/>
              <a:t>tại</a:t>
            </a:r>
            <a:r>
              <a:rPr lang="en-US" sz="3800" dirty="0" smtClean="0"/>
              <a:t> </a:t>
            </a:r>
            <a:r>
              <a:rPr lang="en-US" sz="3800" dirty="0" err="1"/>
              <a:t>Quyết</a:t>
            </a:r>
            <a:r>
              <a:rPr lang="en-US" sz="3800" dirty="0"/>
              <a:t> </a:t>
            </a:r>
            <a:r>
              <a:rPr lang="en-US" sz="3800" dirty="0" err="1"/>
              <a:t>định</a:t>
            </a:r>
            <a:r>
              <a:rPr lang="en-US" sz="3800" dirty="0"/>
              <a:t> </a:t>
            </a:r>
            <a:r>
              <a:rPr lang="en-US" sz="3800" dirty="0" err="1"/>
              <a:t>số</a:t>
            </a:r>
            <a:r>
              <a:rPr lang="en-US" sz="3800" dirty="0"/>
              <a:t> 1558/QĐ-UBND </a:t>
            </a:r>
            <a:r>
              <a:rPr lang="en-US" sz="3800" dirty="0" err="1"/>
              <a:t>ngày</a:t>
            </a:r>
            <a:r>
              <a:rPr lang="en-US" sz="3800" dirty="0"/>
              <a:t> 09/9/2016 </a:t>
            </a:r>
            <a:r>
              <a:rPr lang="en-US" sz="3800" dirty="0" err="1"/>
              <a:t>của</a:t>
            </a:r>
            <a:r>
              <a:rPr lang="en-US" sz="3800" dirty="0"/>
              <a:t> UBND </a:t>
            </a:r>
            <a:r>
              <a:rPr lang="en-US" sz="3800" dirty="0" err="1"/>
              <a:t>Tỉnh</a:t>
            </a:r>
            <a:r>
              <a:rPr lang="en-US" sz="3800" dirty="0"/>
              <a:t>, </a:t>
            </a:r>
            <a:r>
              <a:rPr lang="en-US" sz="3800" dirty="0" err="1"/>
              <a:t>là</a:t>
            </a:r>
            <a:r>
              <a:rPr lang="en-US" sz="3800" dirty="0"/>
              <a:t> </a:t>
            </a:r>
            <a:r>
              <a:rPr lang="en-US" sz="3800" dirty="0" err="1"/>
              <a:t>đơn</a:t>
            </a:r>
            <a:r>
              <a:rPr lang="en-US" sz="3800" dirty="0"/>
              <a:t> </a:t>
            </a:r>
            <a:r>
              <a:rPr lang="en-US" sz="3800" dirty="0" err="1"/>
              <a:t>vị</a:t>
            </a:r>
            <a:r>
              <a:rPr lang="en-US" sz="3800" dirty="0"/>
              <a:t> </a:t>
            </a:r>
            <a:r>
              <a:rPr lang="en-US" sz="3800" dirty="0" err="1"/>
              <a:t>thuộc</a:t>
            </a:r>
            <a:r>
              <a:rPr lang="en-US" sz="3800" dirty="0"/>
              <a:t> VP UBND </a:t>
            </a:r>
            <a:r>
              <a:rPr lang="en-US" sz="3800" dirty="0" err="1" smtClean="0"/>
              <a:t>tỉnh</a:t>
            </a:r>
            <a:r>
              <a:rPr lang="en-US" sz="3800" dirty="0" smtClean="0"/>
              <a:t> (</a:t>
            </a:r>
            <a:r>
              <a:rPr lang="en-US" sz="3800" dirty="0" err="1" smtClean="0"/>
              <a:t>chính</a:t>
            </a:r>
            <a:r>
              <a:rPr lang="en-US" sz="3800" dirty="0" smtClean="0"/>
              <a:t> </a:t>
            </a:r>
            <a:r>
              <a:rPr lang="en-US" sz="3800" dirty="0" err="1" smtClean="0"/>
              <a:t>thức</a:t>
            </a:r>
            <a:r>
              <a:rPr lang="en-US" sz="3800" dirty="0" smtClean="0"/>
              <a:t> </a:t>
            </a:r>
            <a:r>
              <a:rPr lang="en-US" sz="3800" dirty="0" err="1" smtClean="0"/>
              <a:t>hoạt</a:t>
            </a:r>
            <a:r>
              <a:rPr lang="en-US" sz="3800" dirty="0" smtClean="0"/>
              <a:t> </a:t>
            </a:r>
            <a:r>
              <a:rPr lang="en-US" sz="3800" dirty="0" err="1" smtClean="0"/>
              <a:t>động</a:t>
            </a:r>
            <a:r>
              <a:rPr lang="en-US" sz="3800" dirty="0" smtClean="0"/>
              <a:t> </a:t>
            </a:r>
            <a:r>
              <a:rPr lang="en-US" sz="3800" dirty="0" err="1" smtClean="0"/>
              <a:t>ngày</a:t>
            </a:r>
            <a:r>
              <a:rPr lang="en-US" sz="3800" dirty="0" smtClean="0"/>
              <a:t> 19/9/2016)</a:t>
            </a:r>
            <a:endParaRPr lang="en-US" sz="3800" dirty="0"/>
          </a:p>
          <a:p>
            <a:r>
              <a:rPr lang="en-US" sz="3800" dirty="0" err="1" smtClean="0"/>
              <a:t>Trung</a:t>
            </a:r>
            <a:r>
              <a:rPr lang="en-US" sz="3800" dirty="0" smtClean="0"/>
              <a:t> </a:t>
            </a:r>
            <a:r>
              <a:rPr lang="en-US" sz="3800" dirty="0" err="1" smtClean="0"/>
              <a:t>tâm</a:t>
            </a:r>
            <a:r>
              <a:rPr lang="en-US" sz="3800" dirty="0" smtClean="0"/>
              <a:t> </a:t>
            </a:r>
            <a:r>
              <a:rPr lang="en-US" sz="3800" dirty="0" err="1" smtClean="0"/>
              <a:t>tiếp</a:t>
            </a:r>
            <a:r>
              <a:rPr lang="en-US" sz="3800" dirty="0" smtClean="0"/>
              <a:t> </a:t>
            </a:r>
            <a:r>
              <a:rPr lang="en-US" sz="3800" dirty="0" err="1" smtClean="0"/>
              <a:t>nhận</a:t>
            </a:r>
            <a:r>
              <a:rPr lang="en-US" sz="3800" dirty="0" smtClean="0"/>
              <a:t> </a:t>
            </a:r>
            <a:r>
              <a:rPr lang="en-US" sz="3800" dirty="0" err="1" smtClean="0"/>
              <a:t>và</a:t>
            </a:r>
            <a:r>
              <a:rPr lang="en-US" sz="3800" dirty="0" smtClean="0"/>
              <a:t> </a:t>
            </a:r>
            <a:r>
              <a:rPr lang="en-US" sz="3800" dirty="0" err="1" smtClean="0"/>
              <a:t>trả</a:t>
            </a:r>
            <a:r>
              <a:rPr lang="en-US" sz="3800" dirty="0" smtClean="0"/>
              <a:t> </a:t>
            </a:r>
            <a:r>
              <a:rPr lang="en-US" sz="3800" dirty="0" err="1" smtClean="0"/>
              <a:t>kết</a:t>
            </a:r>
            <a:r>
              <a:rPr lang="en-US" sz="3800" dirty="0" smtClean="0"/>
              <a:t> </a:t>
            </a:r>
            <a:r>
              <a:rPr lang="en-US" sz="3800" dirty="0" err="1" smtClean="0"/>
              <a:t>quả</a:t>
            </a:r>
            <a:r>
              <a:rPr lang="en-US" sz="3800" dirty="0" smtClean="0"/>
              <a:t>: 416/1.235 </a:t>
            </a:r>
            <a:r>
              <a:rPr lang="en-US" sz="3800" dirty="0" err="1"/>
              <a:t>thủ</a:t>
            </a:r>
            <a:r>
              <a:rPr lang="en-US" sz="3800" dirty="0"/>
              <a:t> </a:t>
            </a:r>
            <a:r>
              <a:rPr lang="en-US" sz="3800" dirty="0" err="1"/>
              <a:t>tục</a:t>
            </a:r>
            <a:r>
              <a:rPr lang="en-US" sz="3800" dirty="0"/>
              <a:t> (</a:t>
            </a:r>
            <a:r>
              <a:rPr lang="en-US" sz="3800" dirty="0" err="1"/>
              <a:t>chiếm</a:t>
            </a:r>
            <a:r>
              <a:rPr lang="en-US" sz="3800" dirty="0"/>
              <a:t> </a:t>
            </a:r>
            <a:r>
              <a:rPr lang="en-US" sz="3800" dirty="0" smtClean="0"/>
              <a:t>34%, </a:t>
            </a:r>
            <a:r>
              <a:rPr lang="en-US" sz="3800" i="1" dirty="0" err="1"/>
              <a:t>chưa</a:t>
            </a:r>
            <a:r>
              <a:rPr lang="en-US" sz="3800" i="1" dirty="0"/>
              <a:t> </a:t>
            </a:r>
            <a:r>
              <a:rPr lang="en-US" sz="3800" i="1" dirty="0" err="1"/>
              <a:t>bao</a:t>
            </a:r>
            <a:r>
              <a:rPr lang="en-US" sz="3800" i="1" dirty="0"/>
              <a:t> </a:t>
            </a:r>
            <a:r>
              <a:rPr lang="en-US" sz="3800" i="1" dirty="0" err="1"/>
              <a:t>gồm</a:t>
            </a:r>
            <a:r>
              <a:rPr lang="en-US" sz="3800" i="1" dirty="0"/>
              <a:t> TTHC </a:t>
            </a:r>
            <a:r>
              <a:rPr lang="en-US" sz="3800" i="1" dirty="0" err="1"/>
              <a:t>các</a:t>
            </a:r>
            <a:r>
              <a:rPr lang="en-US" sz="3800" i="1" dirty="0"/>
              <a:t> </a:t>
            </a:r>
            <a:r>
              <a:rPr lang="en-US" sz="3800" i="1" dirty="0" err="1"/>
              <a:t>cơ</a:t>
            </a:r>
            <a:r>
              <a:rPr lang="en-US" sz="3800" i="1" dirty="0"/>
              <a:t> </a:t>
            </a:r>
            <a:r>
              <a:rPr lang="en-US" sz="3800" i="1" dirty="0" err="1"/>
              <a:t>quan</a:t>
            </a:r>
            <a:r>
              <a:rPr lang="en-US" sz="3800" i="1" dirty="0"/>
              <a:t> </a:t>
            </a:r>
            <a:r>
              <a:rPr lang="en-US" sz="3800" i="1" dirty="0" err="1"/>
              <a:t>ngành</a:t>
            </a:r>
            <a:r>
              <a:rPr lang="en-US" sz="3800" i="1" dirty="0"/>
              <a:t> </a:t>
            </a:r>
            <a:r>
              <a:rPr lang="en-US" sz="3800" i="1" dirty="0" err="1"/>
              <a:t>dọc</a:t>
            </a:r>
            <a:r>
              <a:rPr lang="en-US" sz="3800" dirty="0"/>
              <a:t>), </a:t>
            </a:r>
            <a:r>
              <a:rPr lang="en-US" sz="3800" dirty="0" err="1"/>
              <a:t>cụ</a:t>
            </a:r>
            <a:r>
              <a:rPr lang="en-US" sz="3800" dirty="0"/>
              <a:t> </a:t>
            </a:r>
            <a:r>
              <a:rPr lang="en-US" sz="3800" dirty="0" err="1"/>
              <a:t>thể</a:t>
            </a:r>
            <a:r>
              <a:rPr lang="en-US" sz="3800" dirty="0"/>
              <a:t>:</a:t>
            </a:r>
          </a:p>
          <a:p>
            <a:pPr marL="0" indent="0">
              <a:buNone/>
            </a:pPr>
            <a:endParaRPr lang="en-US" sz="2600" dirty="0" smtClean="0"/>
          </a:p>
          <a:p>
            <a:pPr marL="0" indent="0" algn="r">
              <a:buNone/>
            </a:pPr>
            <a:r>
              <a:rPr lang="en-US" sz="2600" dirty="0" smtClean="0"/>
              <a:t>- </a:t>
            </a:r>
            <a:r>
              <a:rPr lang="en-US" sz="2600" dirty="0" err="1"/>
              <a:t>Sở</a:t>
            </a:r>
            <a:r>
              <a:rPr lang="en-US" sz="2600" dirty="0"/>
              <a:t> </a:t>
            </a:r>
            <a:r>
              <a:rPr lang="en-US" sz="2600" dirty="0" err="1"/>
              <a:t>Công</a:t>
            </a:r>
            <a:r>
              <a:rPr lang="en-US" sz="2600" dirty="0"/>
              <a:t> </a:t>
            </a:r>
            <a:r>
              <a:rPr lang="en-US" sz="2600" dirty="0" err="1"/>
              <a:t>thương</a:t>
            </a:r>
            <a:r>
              <a:rPr lang="en-US" sz="2600" dirty="0"/>
              <a:t>: 125/125 </a:t>
            </a:r>
            <a:r>
              <a:rPr lang="en-US" sz="2600" dirty="0" err="1"/>
              <a:t>thủ</a:t>
            </a:r>
            <a:r>
              <a:rPr lang="en-US" sz="2600" dirty="0"/>
              <a:t> </a:t>
            </a:r>
            <a:r>
              <a:rPr lang="en-US" sz="2600" dirty="0" err="1"/>
              <a:t>tục</a:t>
            </a:r>
            <a:r>
              <a:rPr lang="en-US" sz="2600" dirty="0"/>
              <a:t> (100</a:t>
            </a:r>
            <a:r>
              <a:rPr lang="en-US" sz="2600" dirty="0" smtClean="0"/>
              <a:t>%);</a:t>
            </a:r>
            <a:endParaRPr lang="en-US" sz="2600" dirty="0"/>
          </a:p>
          <a:p>
            <a:pPr marL="0" indent="0" algn="r">
              <a:buNone/>
            </a:pPr>
            <a:r>
              <a:rPr lang="en-US" sz="2600" dirty="0"/>
              <a:t>- </a:t>
            </a:r>
            <a:r>
              <a:rPr lang="en-US" sz="2600" dirty="0" err="1"/>
              <a:t>Sở</a:t>
            </a:r>
            <a:r>
              <a:rPr lang="en-US" sz="2600" dirty="0"/>
              <a:t> </a:t>
            </a:r>
            <a:r>
              <a:rPr lang="en-US" sz="2600" dirty="0" err="1"/>
              <a:t>Tài</a:t>
            </a:r>
            <a:r>
              <a:rPr lang="en-US" sz="2600" dirty="0"/>
              <a:t> </a:t>
            </a:r>
            <a:r>
              <a:rPr lang="en-US" sz="2600" dirty="0" err="1"/>
              <a:t>nguyên</a:t>
            </a:r>
            <a:r>
              <a:rPr lang="en-US" sz="2600" dirty="0"/>
              <a:t> </a:t>
            </a:r>
            <a:r>
              <a:rPr lang="en-US" sz="2600" dirty="0" err="1"/>
              <a:t>và</a:t>
            </a:r>
            <a:r>
              <a:rPr lang="en-US" sz="2600" dirty="0"/>
              <a:t> MT: 102/102 </a:t>
            </a:r>
            <a:r>
              <a:rPr lang="en-US" sz="2600" dirty="0" err="1"/>
              <a:t>thủ</a:t>
            </a:r>
            <a:r>
              <a:rPr lang="en-US" sz="2600" dirty="0"/>
              <a:t> </a:t>
            </a:r>
            <a:r>
              <a:rPr lang="en-US" sz="2600" dirty="0" err="1"/>
              <a:t>tục</a:t>
            </a:r>
            <a:r>
              <a:rPr lang="en-US" sz="2600" dirty="0"/>
              <a:t> (100%);</a:t>
            </a:r>
          </a:p>
          <a:p>
            <a:pPr marL="0" indent="0" algn="r">
              <a:buNone/>
            </a:pPr>
            <a:r>
              <a:rPr lang="en-US" sz="2600" dirty="0"/>
              <a:t>- </a:t>
            </a:r>
            <a:r>
              <a:rPr lang="en-US" sz="2600" dirty="0" err="1"/>
              <a:t>Sở</a:t>
            </a:r>
            <a:r>
              <a:rPr lang="en-US" sz="2600" dirty="0"/>
              <a:t> </a:t>
            </a:r>
            <a:r>
              <a:rPr lang="en-US" sz="2600" dirty="0" err="1"/>
              <a:t>Kế</a:t>
            </a:r>
            <a:r>
              <a:rPr lang="en-US" sz="2600" dirty="0"/>
              <a:t> </a:t>
            </a:r>
            <a:r>
              <a:rPr lang="en-US" sz="2600" dirty="0" err="1"/>
              <a:t>hoạch</a:t>
            </a:r>
            <a:r>
              <a:rPr lang="en-US" sz="2600" dirty="0"/>
              <a:t> </a:t>
            </a:r>
            <a:r>
              <a:rPr lang="en-US" sz="2600" dirty="0" err="1"/>
              <a:t>và</a:t>
            </a:r>
            <a:r>
              <a:rPr lang="en-US" sz="2600" dirty="0"/>
              <a:t> </a:t>
            </a:r>
            <a:r>
              <a:rPr lang="en-US" sz="2600" dirty="0" err="1"/>
              <a:t>Đầu</a:t>
            </a:r>
            <a:r>
              <a:rPr lang="en-US" sz="2600" dirty="0"/>
              <a:t> </a:t>
            </a:r>
            <a:r>
              <a:rPr lang="en-US" sz="2600" dirty="0" err="1"/>
              <a:t>tư</a:t>
            </a:r>
            <a:r>
              <a:rPr lang="en-US" sz="2600" dirty="0"/>
              <a:t>: </a:t>
            </a:r>
            <a:r>
              <a:rPr lang="en-US" sz="2600" dirty="0" smtClean="0"/>
              <a:t>160/160 </a:t>
            </a:r>
            <a:r>
              <a:rPr lang="en-US" sz="2600" dirty="0" err="1"/>
              <a:t>thủ</a:t>
            </a:r>
            <a:r>
              <a:rPr lang="en-US" sz="2600" dirty="0"/>
              <a:t> </a:t>
            </a:r>
            <a:r>
              <a:rPr lang="en-US" sz="2600" dirty="0" err="1"/>
              <a:t>tục</a:t>
            </a:r>
            <a:r>
              <a:rPr lang="en-US" sz="2600" dirty="0"/>
              <a:t> </a:t>
            </a:r>
            <a:r>
              <a:rPr lang="en-US" sz="2600" dirty="0" smtClean="0"/>
              <a:t>(100%);</a:t>
            </a:r>
            <a:endParaRPr lang="en-US" sz="2600" dirty="0"/>
          </a:p>
          <a:p>
            <a:pPr marL="0" indent="0" algn="r">
              <a:buNone/>
            </a:pPr>
            <a:r>
              <a:rPr lang="en-US" sz="2600" dirty="0"/>
              <a:t>- </a:t>
            </a:r>
            <a:r>
              <a:rPr lang="en-US" sz="2600" dirty="0" err="1"/>
              <a:t>Sở</a:t>
            </a:r>
            <a:r>
              <a:rPr lang="en-US" sz="2600" dirty="0"/>
              <a:t> </a:t>
            </a:r>
            <a:r>
              <a:rPr lang="en-US" sz="2600" dirty="0" err="1"/>
              <a:t>Xây</a:t>
            </a:r>
            <a:r>
              <a:rPr lang="en-US" sz="2600" dirty="0"/>
              <a:t> </a:t>
            </a:r>
            <a:r>
              <a:rPr lang="en-US" sz="2600" dirty="0" err="1"/>
              <a:t>dựng</a:t>
            </a:r>
            <a:r>
              <a:rPr lang="en-US" sz="2600" dirty="0"/>
              <a:t>: 29/29 </a:t>
            </a:r>
            <a:r>
              <a:rPr lang="en-US" sz="2600" dirty="0" err="1"/>
              <a:t>thủ</a:t>
            </a:r>
            <a:r>
              <a:rPr lang="en-US" sz="2600" dirty="0"/>
              <a:t> </a:t>
            </a:r>
            <a:r>
              <a:rPr lang="en-US" sz="2600" dirty="0" err="1"/>
              <a:t>tục</a:t>
            </a:r>
            <a:r>
              <a:rPr lang="en-US" sz="2600" dirty="0"/>
              <a:t> (100%);</a:t>
            </a:r>
          </a:p>
          <a:p>
            <a:pPr marL="0" indent="0">
              <a:buNone/>
            </a:pPr>
            <a:endParaRPr lang="en-US" dirty="0"/>
          </a:p>
        </p:txBody>
      </p:sp>
    </p:spTree>
    <p:extLst>
      <p:ext uri="{BB962C8B-B14F-4D97-AF65-F5344CB8AC3E}">
        <p14:creationId xmlns:p14="http://schemas.microsoft.com/office/powerpoint/2010/main" val="28394385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rgbClr val="92D050"/>
          </a:solidFill>
        </p:spPr>
        <p:txBody>
          <a:bodyPr>
            <a:normAutofit fontScale="90000"/>
          </a:bodyPr>
          <a:lstStyle/>
          <a:p>
            <a:r>
              <a:rPr lang="en-US" b="1" dirty="0"/>
              <a:t>08 </a:t>
            </a:r>
            <a:r>
              <a:rPr lang="en-US" b="1" dirty="0" err="1"/>
              <a:t>nhóm</a:t>
            </a:r>
            <a:r>
              <a:rPr lang="en-US" b="1" dirty="0"/>
              <a:t> </a:t>
            </a:r>
            <a:r>
              <a:rPr lang="en-US" b="1" dirty="0" err="1"/>
              <a:t>nhiệm</a:t>
            </a:r>
            <a:r>
              <a:rPr lang="en-US" b="1" dirty="0"/>
              <a:t> </a:t>
            </a:r>
            <a:r>
              <a:rPr lang="en-US" b="1" dirty="0" err="1"/>
              <a:t>vụ</a:t>
            </a:r>
            <a:r>
              <a:rPr lang="en-US" b="1" dirty="0"/>
              <a:t>, </a:t>
            </a:r>
            <a:r>
              <a:rPr lang="en-US" b="1" dirty="0" err="1"/>
              <a:t>hoạt</a:t>
            </a:r>
            <a:r>
              <a:rPr lang="en-US" b="1" dirty="0"/>
              <a:t> </a:t>
            </a:r>
            <a:r>
              <a:rPr lang="en-US" b="1" dirty="0" err="1"/>
              <a:t>động</a:t>
            </a:r>
            <a:r>
              <a:rPr lang="en-US" b="1" dirty="0"/>
              <a:t> </a:t>
            </a:r>
            <a:r>
              <a:rPr lang="en-US" b="1" dirty="0" err="1"/>
              <a:t>cụ</a:t>
            </a:r>
            <a:r>
              <a:rPr lang="en-US" b="1" dirty="0"/>
              <a:t> </a:t>
            </a:r>
            <a:r>
              <a:rPr lang="en-US" b="1" dirty="0" err="1"/>
              <a:t>thể</a:t>
            </a:r>
            <a:r>
              <a:rPr lang="en-US" b="1" dirty="0"/>
              <a:t>:</a:t>
            </a:r>
          </a:p>
        </p:txBody>
      </p:sp>
      <p:sp>
        <p:nvSpPr>
          <p:cNvPr id="3" name="Content Placeholder 2"/>
          <p:cNvSpPr>
            <a:spLocks noGrp="1"/>
          </p:cNvSpPr>
          <p:nvPr>
            <p:ph idx="1"/>
          </p:nvPr>
        </p:nvSpPr>
        <p:spPr/>
        <p:txBody>
          <a:bodyPr>
            <a:normAutofit/>
          </a:bodyPr>
          <a:lstStyle/>
          <a:p>
            <a:pPr marL="0" indent="0" algn="just">
              <a:buNone/>
            </a:pPr>
            <a:r>
              <a:rPr lang="en-US" dirty="0" smtClean="0"/>
              <a:t>(6) </a:t>
            </a:r>
            <a:r>
              <a:rPr lang="en-US" dirty="0" err="1" smtClean="0"/>
              <a:t>Hoạt</a:t>
            </a:r>
            <a:r>
              <a:rPr lang="en-US" dirty="0" smtClean="0"/>
              <a:t> </a:t>
            </a:r>
            <a:r>
              <a:rPr lang="en-US" dirty="0" err="1" smtClean="0"/>
              <a:t>động</a:t>
            </a:r>
            <a:r>
              <a:rPr lang="en-US" dirty="0" smtClean="0"/>
              <a:t> </a:t>
            </a:r>
            <a:r>
              <a:rPr lang="en-US" dirty="0" err="1" smtClean="0"/>
              <a:t>khảo</a:t>
            </a:r>
            <a:r>
              <a:rPr lang="en-US" dirty="0" smtClean="0"/>
              <a:t> </a:t>
            </a:r>
            <a:r>
              <a:rPr lang="en-US" dirty="0" err="1" smtClean="0"/>
              <a:t>sát</a:t>
            </a:r>
            <a:r>
              <a:rPr lang="en-US" dirty="0" smtClean="0"/>
              <a:t> </a:t>
            </a:r>
            <a:r>
              <a:rPr lang="en-US" dirty="0" err="1" smtClean="0"/>
              <a:t>mức</a:t>
            </a:r>
            <a:r>
              <a:rPr lang="en-US" dirty="0" smtClean="0"/>
              <a:t> </a:t>
            </a:r>
            <a:r>
              <a:rPr lang="en-US" dirty="0" err="1" smtClean="0"/>
              <a:t>độ</a:t>
            </a:r>
            <a:r>
              <a:rPr lang="en-US" dirty="0" smtClean="0"/>
              <a:t> </a:t>
            </a:r>
            <a:r>
              <a:rPr lang="en-US" dirty="0" err="1" smtClean="0"/>
              <a:t>hài</a:t>
            </a:r>
            <a:r>
              <a:rPr lang="en-US" dirty="0" smtClean="0"/>
              <a:t> </a:t>
            </a:r>
            <a:r>
              <a:rPr lang="en-US" dirty="0" err="1" smtClean="0"/>
              <a:t>lòng</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phương</a:t>
            </a:r>
            <a:r>
              <a:rPr lang="en-US" dirty="0" smtClean="0"/>
              <a:t> </a:t>
            </a:r>
            <a:r>
              <a:rPr lang="en-US" dirty="0" err="1" smtClean="0"/>
              <a:t>án</a:t>
            </a:r>
            <a:r>
              <a:rPr lang="en-US" dirty="0" smtClean="0"/>
              <a:t>, </a:t>
            </a:r>
            <a:r>
              <a:rPr lang="en-US" dirty="0" err="1" smtClean="0"/>
              <a:t>tổ</a:t>
            </a:r>
            <a:r>
              <a:rPr lang="en-US" dirty="0" smtClean="0"/>
              <a:t> </a:t>
            </a:r>
            <a:r>
              <a:rPr lang="en-US" dirty="0" err="1" smtClean="0"/>
              <a:t>chức</a:t>
            </a:r>
            <a:r>
              <a:rPr lang="en-US" dirty="0" smtClean="0"/>
              <a:t> </a:t>
            </a:r>
            <a:r>
              <a:rPr lang="en-US" dirty="0" err="1" smtClean="0"/>
              <a:t>khảo</a:t>
            </a:r>
            <a:r>
              <a:rPr lang="en-US" dirty="0" smtClean="0"/>
              <a:t> </a:t>
            </a:r>
            <a:r>
              <a:rPr lang="en-US" dirty="0" err="1" smtClean="0"/>
              <a:t>sát</a:t>
            </a:r>
            <a:r>
              <a:rPr lang="en-US" dirty="0" smtClean="0"/>
              <a:t>, </a:t>
            </a:r>
            <a:r>
              <a:rPr lang="en-US" dirty="0" err="1" smtClean="0"/>
              <a:t>đánh</a:t>
            </a:r>
            <a:r>
              <a:rPr lang="en-US" dirty="0" smtClean="0"/>
              <a:t> </a:t>
            </a:r>
            <a:r>
              <a:rPr lang="en-US" dirty="0" err="1" smtClean="0"/>
              <a:t>giá</a:t>
            </a:r>
            <a:r>
              <a:rPr lang="en-US" dirty="0" smtClean="0"/>
              <a:t> </a:t>
            </a:r>
            <a:r>
              <a:rPr lang="en-US" dirty="0" err="1" smtClean="0"/>
              <a:t>mức</a:t>
            </a:r>
            <a:r>
              <a:rPr lang="en-US" dirty="0" smtClean="0"/>
              <a:t> </a:t>
            </a:r>
            <a:r>
              <a:rPr lang="en-US" dirty="0" err="1" smtClean="0"/>
              <a:t>độ</a:t>
            </a:r>
            <a:r>
              <a:rPr lang="en-US" dirty="0" smtClean="0"/>
              <a:t> </a:t>
            </a:r>
            <a:r>
              <a:rPr lang="en-US" dirty="0" err="1" smtClean="0"/>
              <a:t>hài</a:t>
            </a:r>
            <a:r>
              <a:rPr lang="en-US" dirty="0" smtClean="0"/>
              <a:t> </a:t>
            </a:r>
            <a:r>
              <a:rPr lang="en-US" dirty="0" err="1" smtClean="0"/>
              <a:t>lòng</a:t>
            </a:r>
            <a:r>
              <a:rPr lang="en-US" dirty="0" smtClean="0"/>
              <a:t> </a:t>
            </a:r>
            <a:r>
              <a:rPr lang="en-US" dirty="0" err="1" smtClean="0"/>
              <a:t>của</a:t>
            </a:r>
            <a:r>
              <a:rPr lang="en-US" dirty="0" smtClean="0"/>
              <a:t> </a:t>
            </a:r>
            <a:r>
              <a:rPr lang="en-US" dirty="0" err="1" smtClean="0"/>
              <a:t>người</a:t>
            </a:r>
            <a:r>
              <a:rPr lang="en-US" dirty="0" smtClean="0"/>
              <a:t> </a:t>
            </a:r>
            <a:r>
              <a:rPr lang="en-US" dirty="0" err="1" smtClean="0"/>
              <a:t>dân</a:t>
            </a:r>
            <a:r>
              <a:rPr lang="en-US" dirty="0" smtClean="0"/>
              <a:t>, </a:t>
            </a:r>
            <a:r>
              <a:rPr lang="en-US" dirty="0" err="1" smtClean="0"/>
              <a:t>doanh</a:t>
            </a:r>
            <a:r>
              <a:rPr lang="en-US" dirty="0" smtClean="0"/>
              <a:t> </a:t>
            </a:r>
            <a:r>
              <a:rPr lang="en-US" dirty="0" err="1" smtClean="0"/>
              <a:t>nghiệp</a:t>
            </a:r>
            <a:r>
              <a:rPr lang="en-US" dirty="0" smtClean="0"/>
              <a:t> </a:t>
            </a:r>
            <a:r>
              <a:rPr lang="en-US" dirty="0" err="1" smtClean="0"/>
              <a:t>đối</a:t>
            </a:r>
            <a:r>
              <a:rPr lang="en-US" dirty="0" smtClean="0"/>
              <a:t> </a:t>
            </a:r>
            <a:r>
              <a:rPr lang="en-US" dirty="0" err="1" smtClean="0"/>
              <a:t>với</a:t>
            </a:r>
            <a:r>
              <a:rPr lang="en-US" dirty="0" smtClean="0"/>
              <a:t> </a:t>
            </a:r>
            <a:r>
              <a:rPr lang="en-US" dirty="0" err="1" smtClean="0"/>
              <a:t>sự</a:t>
            </a:r>
            <a:r>
              <a:rPr lang="en-US" dirty="0" smtClean="0"/>
              <a:t> </a:t>
            </a:r>
            <a:r>
              <a:rPr lang="en-US" dirty="0" err="1" smtClean="0"/>
              <a:t>phục</a:t>
            </a:r>
            <a:r>
              <a:rPr lang="en-US" dirty="0" smtClean="0"/>
              <a:t> </a:t>
            </a:r>
            <a:r>
              <a:rPr lang="en-US" dirty="0" err="1" smtClean="0"/>
              <a:t>vụ</a:t>
            </a:r>
            <a:r>
              <a:rPr lang="en-US" dirty="0" smtClean="0"/>
              <a:t> </a:t>
            </a:r>
            <a:r>
              <a:rPr lang="en-US" dirty="0" err="1" smtClean="0"/>
              <a:t>của</a:t>
            </a:r>
            <a:r>
              <a:rPr lang="en-US" dirty="0" smtClean="0"/>
              <a:t> </a:t>
            </a:r>
            <a:r>
              <a:rPr lang="en-US" dirty="0" err="1" smtClean="0"/>
              <a:t>Trung</a:t>
            </a:r>
            <a:r>
              <a:rPr lang="en-US" dirty="0" smtClean="0"/>
              <a:t> </a:t>
            </a:r>
            <a:r>
              <a:rPr lang="en-US" dirty="0" err="1" smtClean="0"/>
              <a:t>tâm</a:t>
            </a:r>
            <a:r>
              <a:rPr lang="en-US" dirty="0" smtClean="0"/>
              <a:t> </a:t>
            </a:r>
            <a:r>
              <a:rPr lang="en-US" dirty="0" err="1" smtClean="0"/>
              <a:t>hành</a:t>
            </a:r>
            <a:r>
              <a:rPr lang="en-US" dirty="0" smtClean="0"/>
              <a:t> </a:t>
            </a:r>
            <a:r>
              <a:rPr lang="en-US" dirty="0" err="1" smtClean="0"/>
              <a:t>chính</a:t>
            </a:r>
            <a:r>
              <a:rPr lang="en-US" dirty="0" smtClean="0"/>
              <a:t> </a:t>
            </a:r>
            <a:r>
              <a:rPr lang="en-US" dirty="0" err="1" smtClean="0"/>
              <a:t>công</a:t>
            </a:r>
            <a:r>
              <a:rPr lang="en-US" dirty="0" smtClean="0"/>
              <a:t> </a:t>
            </a:r>
            <a:r>
              <a:rPr lang="en-US" dirty="0" err="1" smtClean="0"/>
              <a:t>và</a:t>
            </a:r>
            <a:r>
              <a:rPr lang="en-US" dirty="0" smtClean="0"/>
              <a:t> </a:t>
            </a:r>
            <a:r>
              <a:rPr lang="en-US" dirty="0" err="1" smtClean="0"/>
              <a:t>của</a:t>
            </a:r>
            <a:r>
              <a:rPr lang="en-US" dirty="0" smtClean="0"/>
              <a:t> </a:t>
            </a:r>
            <a:r>
              <a:rPr lang="en-US" dirty="0" err="1" smtClean="0"/>
              <a:t>các</a:t>
            </a:r>
            <a:r>
              <a:rPr lang="en-US" dirty="0" smtClean="0"/>
              <a:t> </a:t>
            </a:r>
            <a:r>
              <a:rPr lang="en-US" dirty="0" err="1" smtClean="0"/>
              <a:t>cơ</a:t>
            </a:r>
            <a:r>
              <a:rPr lang="en-US" dirty="0" smtClean="0"/>
              <a:t> </a:t>
            </a:r>
            <a:r>
              <a:rPr lang="en-US" dirty="0" err="1" smtClean="0"/>
              <a:t>quan</a:t>
            </a:r>
            <a:r>
              <a:rPr lang="en-US" dirty="0" smtClean="0"/>
              <a:t> </a:t>
            </a:r>
            <a:r>
              <a:rPr lang="en-US" dirty="0" err="1" smtClean="0"/>
              <a:t>hành</a:t>
            </a:r>
            <a:r>
              <a:rPr lang="en-US" dirty="0" smtClean="0"/>
              <a:t> </a:t>
            </a:r>
            <a:r>
              <a:rPr lang="en-US" dirty="0" err="1" smtClean="0"/>
              <a:t>chính</a:t>
            </a:r>
            <a:r>
              <a:rPr lang="en-US" dirty="0" smtClean="0"/>
              <a:t> </a:t>
            </a:r>
            <a:r>
              <a:rPr lang="en-US" dirty="0" err="1" smtClean="0"/>
              <a:t>nhà</a:t>
            </a:r>
            <a:r>
              <a:rPr lang="en-US" dirty="0" smtClean="0"/>
              <a:t> </a:t>
            </a:r>
            <a:r>
              <a:rPr lang="en-US" dirty="0" err="1" smtClean="0"/>
              <a:t>nước</a:t>
            </a:r>
            <a:r>
              <a:rPr lang="en-US" dirty="0" smtClean="0"/>
              <a:t> (</a:t>
            </a:r>
            <a:r>
              <a:rPr lang="en-US" dirty="0" err="1" smtClean="0"/>
              <a:t>khảo</a:t>
            </a:r>
            <a:r>
              <a:rPr lang="en-US" dirty="0" smtClean="0"/>
              <a:t> </a:t>
            </a:r>
            <a:r>
              <a:rPr lang="en-US" dirty="0" err="1" smtClean="0"/>
              <a:t>sát</a:t>
            </a:r>
            <a:r>
              <a:rPr lang="en-US" dirty="0" smtClean="0"/>
              <a:t> </a:t>
            </a:r>
            <a:r>
              <a:rPr lang="en-US" dirty="0" err="1" smtClean="0"/>
              <a:t>trực</a:t>
            </a:r>
            <a:r>
              <a:rPr lang="en-US" dirty="0" smtClean="0"/>
              <a:t> </a:t>
            </a:r>
            <a:r>
              <a:rPr lang="en-US" dirty="0" err="1" smtClean="0"/>
              <a:t>tiếp</a:t>
            </a:r>
            <a:r>
              <a:rPr lang="en-US" dirty="0" smtClean="0"/>
              <a:t>, </a:t>
            </a:r>
            <a:r>
              <a:rPr lang="en-US" dirty="0" err="1" smtClean="0"/>
              <a:t>khảo</a:t>
            </a:r>
            <a:r>
              <a:rPr lang="en-US" dirty="0" smtClean="0"/>
              <a:t> </a:t>
            </a:r>
            <a:r>
              <a:rPr lang="en-US" dirty="0" err="1" smtClean="0"/>
              <a:t>sát</a:t>
            </a:r>
            <a:r>
              <a:rPr lang="en-US" dirty="0" smtClean="0"/>
              <a:t> </a:t>
            </a:r>
            <a:r>
              <a:rPr lang="en-US" dirty="0" err="1" smtClean="0"/>
              <a:t>trực</a:t>
            </a:r>
            <a:r>
              <a:rPr lang="en-US" dirty="0" smtClean="0"/>
              <a:t> </a:t>
            </a:r>
            <a:r>
              <a:rPr lang="en-US" dirty="0" err="1" smtClean="0"/>
              <a:t>tuyến</a:t>
            </a:r>
            <a:r>
              <a:rPr lang="en-US" dirty="0" smtClean="0"/>
              <a:t>, </a:t>
            </a:r>
            <a:r>
              <a:rPr lang="en-US" dirty="0" err="1" smtClean="0"/>
              <a:t>khảo</a:t>
            </a:r>
            <a:r>
              <a:rPr lang="en-US" dirty="0" smtClean="0"/>
              <a:t> </a:t>
            </a:r>
            <a:r>
              <a:rPr lang="en-US" dirty="0" err="1" smtClean="0"/>
              <a:t>sát</a:t>
            </a:r>
            <a:r>
              <a:rPr lang="en-US" dirty="0" smtClean="0"/>
              <a:t> qua </a:t>
            </a:r>
            <a:r>
              <a:rPr lang="en-US" dirty="0" err="1" smtClean="0"/>
              <a:t>đường</a:t>
            </a:r>
            <a:r>
              <a:rPr lang="en-US" dirty="0" smtClean="0"/>
              <a:t> </a:t>
            </a:r>
            <a:r>
              <a:rPr lang="en-US" dirty="0" err="1" smtClean="0"/>
              <a:t>bưu</a:t>
            </a:r>
            <a:r>
              <a:rPr lang="en-US" dirty="0" smtClean="0"/>
              <a:t> </a:t>
            </a:r>
            <a:r>
              <a:rPr lang="en-US" dirty="0" err="1" smtClean="0"/>
              <a:t>điện</a:t>
            </a:r>
            <a:r>
              <a:rPr lang="en-US" dirty="0" smtClean="0"/>
              <a:t>, </a:t>
            </a:r>
            <a:r>
              <a:rPr lang="en-US" dirty="0" err="1" smtClean="0"/>
              <a:t>khảo</a:t>
            </a:r>
            <a:r>
              <a:rPr lang="en-US" dirty="0" smtClean="0"/>
              <a:t> </a:t>
            </a:r>
            <a:r>
              <a:rPr lang="en-US" dirty="0" err="1" smtClean="0"/>
              <a:t>sát</a:t>
            </a:r>
            <a:r>
              <a:rPr lang="en-US" dirty="0" smtClean="0"/>
              <a:t> </a:t>
            </a:r>
            <a:r>
              <a:rPr lang="en-US" dirty="0" err="1" smtClean="0"/>
              <a:t>trên</a:t>
            </a:r>
            <a:r>
              <a:rPr lang="en-US" dirty="0" smtClean="0"/>
              <a:t> </a:t>
            </a:r>
            <a:r>
              <a:rPr lang="en-US" dirty="0" err="1" smtClean="0"/>
              <a:t>trang</a:t>
            </a:r>
            <a:r>
              <a:rPr lang="en-US" dirty="0" smtClean="0"/>
              <a:t> </a:t>
            </a:r>
            <a:r>
              <a:rPr lang="en-US" dirty="0" err="1" smtClean="0"/>
              <a:t>thông</a:t>
            </a:r>
            <a:r>
              <a:rPr lang="en-US" dirty="0" smtClean="0"/>
              <a:t> tin </a:t>
            </a:r>
            <a:r>
              <a:rPr lang="en-US" dirty="0" err="1" smtClean="0"/>
              <a:t>điện</a:t>
            </a:r>
            <a:r>
              <a:rPr lang="en-US" dirty="0" smtClean="0"/>
              <a:t> </a:t>
            </a:r>
            <a:r>
              <a:rPr lang="en-US" dirty="0" err="1" smtClean="0"/>
              <a:t>tử</a:t>
            </a:r>
            <a:r>
              <a:rPr lang="en-US" dirty="0" smtClean="0"/>
              <a:t> </a:t>
            </a:r>
            <a:r>
              <a:rPr lang="en-US" dirty="0" err="1" smtClean="0"/>
              <a:t>của</a:t>
            </a:r>
            <a:r>
              <a:rPr lang="en-US" dirty="0" smtClean="0"/>
              <a:t> </a:t>
            </a:r>
            <a:r>
              <a:rPr lang="en-US" dirty="0" err="1" smtClean="0"/>
              <a:t>Trung</a:t>
            </a:r>
            <a:r>
              <a:rPr lang="en-US" dirty="0" smtClean="0"/>
              <a:t> </a:t>
            </a:r>
            <a:r>
              <a:rPr lang="en-US" dirty="0" err="1" smtClean="0"/>
              <a:t>tâm</a:t>
            </a:r>
            <a:r>
              <a:rPr lang="en-US" dirty="0" smtClean="0"/>
              <a:t> </a:t>
            </a:r>
            <a:r>
              <a:rPr lang="en-US" dirty="0" err="1" smtClean="0"/>
              <a:t>và</a:t>
            </a:r>
            <a:r>
              <a:rPr lang="en-US" dirty="0" smtClean="0"/>
              <a:t> qua </a:t>
            </a:r>
            <a:r>
              <a:rPr lang="en-US" dirty="0" err="1" smtClean="0"/>
              <a:t>tổng</a:t>
            </a:r>
            <a:r>
              <a:rPr lang="en-US" dirty="0" smtClean="0"/>
              <a:t> </a:t>
            </a:r>
            <a:r>
              <a:rPr lang="en-US" dirty="0" err="1" smtClean="0"/>
              <a:t>đài</a:t>
            </a:r>
            <a:r>
              <a:rPr lang="en-US" dirty="0" smtClean="0"/>
              <a:t> </a:t>
            </a:r>
            <a:r>
              <a:rPr lang="en-US" dirty="0" err="1" smtClean="0"/>
              <a:t>của</a:t>
            </a:r>
            <a:r>
              <a:rPr lang="en-US" dirty="0" smtClean="0"/>
              <a:t> </a:t>
            </a:r>
            <a:r>
              <a:rPr lang="en-US" dirty="0" err="1" smtClean="0"/>
              <a:t>Trung</a:t>
            </a:r>
            <a:r>
              <a:rPr lang="en-US" dirty="0" smtClean="0"/>
              <a:t> </a:t>
            </a:r>
            <a:r>
              <a:rPr lang="en-US" dirty="0" err="1" smtClean="0"/>
              <a:t>tâm</a:t>
            </a:r>
            <a:r>
              <a:rPr lang="en-US" dirty="0" smtClean="0"/>
              <a:t>).</a:t>
            </a:r>
          </a:p>
        </p:txBody>
      </p:sp>
    </p:spTree>
    <p:extLst>
      <p:ext uri="{BB962C8B-B14F-4D97-AF65-F5344CB8AC3E}">
        <p14:creationId xmlns:p14="http://schemas.microsoft.com/office/powerpoint/2010/main" val="38772080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rgbClr val="92D050"/>
          </a:solidFill>
        </p:spPr>
        <p:txBody>
          <a:bodyPr>
            <a:normAutofit fontScale="90000"/>
          </a:bodyPr>
          <a:lstStyle/>
          <a:p>
            <a:r>
              <a:rPr lang="en-US" b="1" dirty="0"/>
              <a:t>08 </a:t>
            </a:r>
            <a:r>
              <a:rPr lang="en-US" b="1" dirty="0" err="1"/>
              <a:t>nhóm</a:t>
            </a:r>
            <a:r>
              <a:rPr lang="en-US" b="1" dirty="0"/>
              <a:t> </a:t>
            </a:r>
            <a:r>
              <a:rPr lang="en-US" b="1" dirty="0" err="1"/>
              <a:t>nhiệm</a:t>
            </a:r>
            <a:r>
              <a:rPr lang="en-US" b="1" dirty="0"/>
              <a:t> </a:t>
            </a:r>
            <a:r>
              <a:rPr lang="en-US" b="1" dirty="0" err="1"/>
              <a:t>vụ</a:t>
            </a:r>
            <a:r>
              <a:rPr lang="en-US" b="1" dirty="0"/>
              <a:t>, </a:t>
            </a:r>
            <a:r>
              <a:rPr lang="en-US" b="1" dirty="0" err="1"/>
              <a:t>hoạt</a:t>
            </a:r>
            <a:r>
              <a:rPr lang="en-US" b="1" dirty="0"/>
              <a:t> </a:t>
            </a:r>
            <a:r>
              <a:rPr lang="en-US" b="1" dirty="0" err="1"/>
              <a:t>động</a:t>
            </a:r>
            <a:r>
              <a:rPr lang="en-US" b="1" dirty="0"/>
              <a:t> </a:t>
            </a:r>
            <a:r>
              <a:rPr lang="en-US" b="1" dirty="0" err="1"/>
              <a:t>cụ</a:t>
            </a:r>
            <a:r>
              <a:rPr lang="en-US" b="1" dirty="0"/>
              <a:t> </a:t>
            </a:r>
            <a:r>
              <a:rPr lang="en-US" b="1" dirty="0" err="1"/>
              <a:t>thể</a:t>
            </a:r>
            <a:r>
              <a:rPr lang="en-US" b="1" dirty="0"/>
              <a:t>:</a:t>
            </a:r>
          </a:p>
        </p:txBody>
      </p:sp>
      <p:sp>
        <p:nvSpPr>
          <p:cNvPr id="3" name="Content Placeholder 2"/>
          <p:cNvSpPr>
            <a:spLocks noGrp="1"/>
          </p:cNvSpPr>
          <p:nvPr>
            <p:ph idx="1"/>
          </p:nvPr>
        </p:nvSpPr>
        <p:spPr>
          <a:xfrm>
            <a:off x="457200" y="1219200"/>
            <a:ext cx="8229600" cy="4906963"/>
          </a:xfrm>
        </p:spPr>
        <p:txBody>
          <a:bodyPr>
            <a:normAutofit fontScale="92500" lnSpcReduction="20000"/>
          </a:bodyPr>
          <a:lstStyle/>
          <a:p>
            <a:pPr marL="0" indent="0" algn="just">
              <a:buNone/>
            </a:pPr>
            <a:r>
              <a:rPr lang="en-US" dirty="0" smtClean="0"/>
              <a:t>(7) </a:t>
            </a:r>
            <a:r>
              <a:rPr lang="en-US" dirty="0" err="1" smtClean="0"/>
              <a:t>Hoạt</a:t>
            </a:r>
            <a:r>
              <a:rPr lang="en-US" dirty="0" smtClean="0"/>
              <a:t> </a:t>
            </a:r>
            <a:r>
              <a:rPr lang="en-US" dirty="0" err="1" smtClean="0"/>
              <a:t>động</a:t>
            </a:r>
            <a:r>
              <a:rPr lang="en-US" dirty="0" smtClean="0"/>
              <a:t> </a:t>
            </a:r>
            <a:r>
              <a:rPr lang="en-US" dirty="0" err="1" smtClean="0"/>
              <a:t>thu</a:t>
            </a:r>
            <a:r>
              <a:rPr lang="en-US" dirty="0" smtClean="0"/>
              <a:t> </a:t>
            </a:r>
            <a:r>
              <a:rPr lang="en-US" dirty="0" err="1" smtClean="0"/>
              <a:t>phí</a:t>
            </a:r>
            <a:r>
              <a:rPr lang="en-US" dirty="0" smtClean="0"/>
              <a:t>, </a:t>
            </a:r>
            <a:r>
              <a:rPr lang="en-US" dirty="0" err="1" smtClean="0"/>
              <a:t>lệ</a:t>
            </a:r>
            <a:r>
              <a:rPr lang="en-US" dirty="0" smtClean="0"/>
              <a:t> </a:t>
            </a:r>
            <a:r>
              <a:rPr lang="en-US" dirty="0" err="1" smtClean="0"/>
              <a:t>phí</a:t>
            </a:r>
            <a:r>
              <a:rPr lang="en-US" dirty="0" smtClean="0"/>
              <a:t>, </a:t>
            </a:r>
            <a:r>
              <a:rPr lang="en-US" dirty="0" err="1" smtClean="0"/>
              <a:t>thực</a:t>
            </a:r>
            <a:r>
              <a:rPr lang="en-US" dirty="0" smtClean="0"/>
              <a:t> </a:t>
            </a:r>
            <a:r>
              <a:rPr lang="en-US" dirty="0" err="1" smtClean="0"/>
              <a:t>hiện</a:t>
            </a:r>
            <a:r>
              <a:rPr lang="en-US" dirty="0" smtClean="0"/>
              <a:t> </a:t>
            </a:r>
            <a:r>
              <a:rPr lang="en-US" dirty="0" err="1" smtClean="0"/>
              <a:t>nghĩa</a:t>
            </a:r>
            <a:r>
              <a:rPr lang="en-US" dirty="0" smtClean="0"/>
              <a:t> </a:t>
            </a:r>
            <a:r>
              <a:rPr lang="en-US" dirty="0" err="1" smtClean="0"/>
              <a:t>vụ</a:t>
            </a:r>
            <a:r>
              <a:rPr lang="en-US" dirty="0" smtClean="0"/>
              <a:t> </a:t>
            </a:r>
            <a:r>
              <a:rPr lang="en-US" dirty="0" err="1" smtClean="0"/>
              <a:t>tài</a:t>
            </a:r>
            <a:r>
              <a:rPr lang="en-US" dirty="0" smtClean="0"/>
              <a:t> </a:t>
            </a:r>
            <a:r>
              <a:rPr lang="en-US" dirty="0" err="1" smtClean="0"/>
              <a:t>chính</a:t>
            </a:r>
            <a:r>
              <a:rPr lang="en-US" dirty="0" smtClean="0"/>
              <a:t>: </a:t>
            </a:r>
            <a:r>
              <a:rPr lang="en-US" dirty="0" err="1" smtClean="0"/>
              <a:t>triển</a:t>
            </a:r>
            <a:r>
              <a:rPr lang="en-US" dirty="0" smtClean="0"/>
              <a:t> </a:t>
            </a:r>
            <a:r>
              <a:rPr lang="en-US" dirty="0" err="1" smtClean="0"/>
              <a:t>khai</a:t>
            </a:r>
            <a:r>
              <a:rPr lang="en-US" dirty="0" smtClean="0"/>
              <a:t> </a:t>
            </a:r>
            <a:r>
              <a:rPr lang="en-US" dirty="0" err="1" smtClean="0"/>
              <a:t>thu</a:t>
            </a:r>
            <a:r>
              <a:rPr lang="en-US" dirty="0" smtClean="0"/>
              <a:t> </a:t>
            </a:r>
            <a:r>
              <a:rPr lang="en-US" dirty="0" err="1" smtClean="0"/>
              <a:t>phí</a:t>
            </a:r>
            <a:r>
              <a:rPr lang="en-US" dirty="0" smtClean="0"/>
              <a:t>, </a:t>
            </a:r>
            <a:r>
              <a:rPr lang="en-US" dirty="0" err="1" smtClean="0"/>
              <a:t>lệ</a:t>
            </a:r>
            <a:r>
              <a:rPr lang="en-US" dirty="0" smtClean="0"/>
              <a:t> </a:t>
            </a:r>
            <a:r>
              <a:rPr lang="en-US" dirty="0" err="1" smtClean="0"/>
              <a:t>phí</a:t>
            </a:r>
            <a:r>
              <a:rPr lang="en-US" dirty="0" smtClean="0"/>
              <a:t> </a:t>
            </a:r>
            <a:r>
              <a:rPr lang="en-US" dirty="0" err="1" smtClean="0"/>
              <a:t>và</a:t>
            </a:r>
            <a:r>
              <a:rPr lang="en-US" dirty="0" smtClean="0"/>
              <a:t> </a:t>
            </a:r>
            <a:r>
              <a:rPr lang="en-US" dirty="0" err="1" smtClean="0"/>
              <a:t>thực</a:t>
            </a:r>
            <a:r>
              <a:rPr lang="en-US" dirty="0" smtClean="0"/>
              <a:t> </a:t>
            </a:r>
            <a:r>
              <a:rPr lang="en-US" dirty="0" err="1" smtClean="0"/>
              <a:t>hiện</a:t>
            </a:r>
            <a:r>
              <a:rPr lang="en-US" dirty="0" smtClean="0"/>
              <a:t> </a:t>
            </a:r>
            <a:r>
              <a:rPr lang="en-US" dirty="0" err="1" smtClean="0"/>
              <a:t>nghĩa</a:t>
            </a:r>
            <a:r>
              <a:rPr lang="en-US" dirty="0" smtClean="0"/>
              <a:t> </a:t>
            </a:r>
            <a:r>
              <a:rPr lang="en-US" dirty="0" err="1" smtClean="0"/>
              <a:t>vụ</a:t>
            </a:r>
            <a:r>
              <a:rPr lang="en-US" dirty="0" smtClean="0"/>
              <a:t> </a:t>
            </a:r>
            <a:r>
              <a:rPr lang="en-US" dirty="0" err="1" smtClean="0"/>
              <a:t>tài</a:t>
            </a:r>
            <a:r>
              <a:rPr lang="en-US" dirty="0" smtClean="0"/>
              <a:t> </a:t>
            </a:r>
            <a:r>
              <a:rPr lang="en-US" dirty="0" err="1" smtClean="0"/>
              <a:t>chính</a:t>
            </a:r>
            <a:r>
              <a:rPr lang="en-US" dirty="0" smtClean="0"/>
              <a:t> </a:t>
            </a:r>
            <a:r>
              <a:rPr lang="en-US" dirty="0" err="1" smtClean="0"/>
              <a:t>trực</a:t>
            </a:r>
            <a:r>
              <a:rPr lang="en-US" dirty="0" smtClean="0"/>
              <a:t> </a:t>
            </a:r>
            <a:r>
              <a:rPr lang="en-US" dirty="0" err="1" smtClean="0"/>
              <a:t>tuyến</a:t>
            </a:r>
            <a:r>
              <a:rPr lang="en-US" dirty="0" smtClean="0"/>
              <a:t> qua </a:t>
            </a:r>
            <a:r>
              <a:rPr lang="en-US" dirty="0" err="1" smtClean="0"/>
              <a:t>hệ</a:t>
            </a:r>
            <a:r>
              <a:rPr lang="en-US" dirty="0" smtClean="0"/>
              <a:t> </a:t>
            </a:r>
            <a:r>
              <a:rPr lang="en-US" dirty="0" err="1" smtClean="0"/>
              <a:t>thống</a:t>
            </a:r>
            <a:r>
              <a:rPr lang="en-US" dirty="0" smtClean="0"/>
              <a:t> </a:t>
            </a:r>
            <a:r>
              <a:rPr lang="en-US" dirty="0" err="1" smtClean="0"/>
              <a:t>ngân</a:t>
            </a:r>
            <a:r>
              <a:rPr lang="en-US" dirty="0" smtClean="0"/>
              <a:t> </a:t>
            </a:r>
            <a:r>
              <a:rPr lang="en-US" dirty="0" err="1" smtClean="0"/>
              <a:t>hàng</a:t>
            </a:r>
            <a:r>
              <a:rPr lang="en-US" dirty="0" smtClean="0"/>
              <a:t> </a:t>
            </a:r>
            <a:r>
              <a:rPr lang="en-US" dirty="0" err="1" smtClean="0"/>
              <a:t>Vietin</a:t>
            </a:r>
            <a:r>
              <a:rPr lang="en-US" dirty="0" smtClean="0"/>
              <a:t> Bank </a:t>
            </a:r>
            <a:r>
              <a:rPr lang="en-US" dirty="0" err="1" smtClean="0"/>
              <a:t>kết</a:t>
            </a:r>
            <a:r>
              <a:rPr lang="en-US" dirty="0" smtClean="0"/>
              <a:t> </a:t>
            </a:r>
            <a:r>
              <a:rPr lang="en-US" dirty="0" err="1" smtClean="0"/>
              <a:t>hợp</a:t>
            </a:r>
            <a:r>
              <a:rPr lang="en-US" dirty="0" smtClean="0"/>
              <a:t> </a:t>
            </a:r>
            <a:r>
              <a:rPr lang="en-US" dirty="0" err="1" smtClean="0"/>
              <a:t>thu</a:t>
            </a:r>
            <a:r>
              <a:rPr lang="en-US" dirty="0" smtClean="0"/>
              <a:t> qua </a:t>
            </a:r>
            <a:r>
              <a:rPr lang="en-US" dirty="0" err="1" smtClean="0"/>
              <a:t>Bưu</a:t>
            </a:r>
            <a:r>
              <a:rPr lang="en-US" dirty="0" smtClean="0"/>
              <a:t> </a:t>
            </a:r>
            <a:r>
              <a:rPr lang="en-US" dirty="0" err="1" smtClean="0"/>
              <a:t>điện</a:t>
            </a:r>
            <a:r>
              <a:rPr lang="en-US" dirty="0" smtClean="0"/>
              <a:t>.</a:t>
            </a:r>
          </a:p>
          <a:p>
            <a:pPr marL="0" indent="0" algn="just">
              <a:buNone/>
            </a:pPr>
            <a:endParaRPr lang="en-US" dirty="0" smtClean="0"/>
          </a:p>
          <a:p>
            <a:pPr marL="0" indent="0" algn="just">
              <a:buNone/>
            </a:pPr>
            <a:r>
              <a:rPr lang="en-US" dirty="0"/>
              <a:t>(8) </a:t>
            </a:r>
            <a:r>
              <a:rPr lang="en-US" dirty="0" err="1"/>
              <a:t>Hoạt</a:t>
            </a:r>
            <a:r>
              <a:rPr lang="en-US" dirty="0"/>
              <a:t> </a:t>
            </a:r>
            <a:r>
              <a:rPr lang="en-US" dirty="0" err="1"/>
              <a:t>động</a:t>
            </a:r>
            <a:r>
              <a:rPr lang="en-US" dirty="0"/>
              <a:t> </a:t>
            </a:r>
            <a:r>
              <a:rPr lang="en-US" dirty="0" err="1"/>
              <a:t>khác</a:t>
            </a:r>
            <a:r>
              <a:rPr lang="en-US" dirty="0"/>
              <a:t>: </a:t>
            </a:r>
          </a:p>
          <a:p>
            <a:pPr marL="285750" indent="-285750" algn="just">
              <a:buFontTx/>
              <a:buChar char="-"/>
            </a:pPr>
            <a:r>
              <a:rPr lang="en-US" dirty="0" err="1"/>
              <a:t>Nghiên</a:t>
            </a:r>
            <a:r>
              <a:rPr lang="en-US" dirty="0"/>
              <a:t> </a:t>
            </a:r>
            <a:r>
              <a:rPr lang="en-US" dirty="0" err="1"/>
              <a:t>cứu</a:t>
            </a:r>
            <a:r>
              <a:rPr lang="en-US" dirty="0"/>
              <a:t>, </a:t>
            </a:r>
            <a:r>
              <a:rPr lang="en-US" dirty="0" err="1"/>
              <a:t>tham</a:t>
            </a:r>
            <a:r>
              <a:rPr lang="en-US" dirty="0"/>
              <a:t> </a:t>
            </a:r>
            <a:r>
              <a:rPr lang="en-US" dirty="0" err="1"/>
              <a:t>mưu</a:t>
            </a:r>
            <a:r>
              <a:rPr lang="en-US" dirty="0"/>
              <a:t>, </a:t>
            </a:r>
            <a:r>
              <a:rPr lang="en-US" dirty="0" err="1"/>
              <a:t>đề</a:t>
            </a:r>
            <a:r>
              <a:rPr lang="en-US" dirty="0"/>
              <a:t> </a:t>
            </a:r>
            <a:r>
              <a:rPr lang="en-US" dirty="0" err="1"/>
              <a:t>xuất</a:t>
            </a:r>
            <a:r>
              <a:rPr lang="en-US" dirty="0"/>
              <a:t> </a:t>
            </a:r>
            <a:r>
              <a:rPr lang="en-US" dirty="0" err="1"/>
              <a:t>triển</a:t>
            </a:r>
            <a:r>
              <a:rPr lang="en-US" dirty="0"/>
              <a:t> </a:t>
            </a:r>
            <a:r>
              <a:rPr lang="en-US" dirty="0" err="1"/>
              <a:t>khai</a:t>
            </a:r>
            <a:r>
              <a:rPr lang="en-US" dirty="0"/>
              <a:t> </a:t>
            </a:r>
            <a:r>
              <a:rPr lang="en-US" dirty="0" err="1"/>
              <a:t>các</a:t>
            </a:r>
            <a:r>
              <a:rPr lang="en-US" dirty="0"/>
              <a:t> </a:t>
            </a:r>
            <a:r>
              <a:rPr lang="en-US" dirty="0" err="1"/>
              <a:t>tiện</a:t>
            </a:r>
            <a:r>
              <a:rPr lang="en-US" dirty="0"/>
              <a:t> </a:t>
            </a:r>
            <a:r>
              <a:rPr lang="en-US" dirty="0" err="1"/>
              <a:t>ích</a:t>
            </a:r>
            <a:r>
              <a:rPr lang="en-US" dirty="0"/>
              <a:t> </a:t>
            </a:r>
            <a:r>
              <a:rPr lang="en-US" dirty="0" err="1"/>
              <a:t>cho</a:t>
            </a:r>
            <a:r>
              <a:rPr lang="en-US" dirty="0"/>
              <a:t> </a:t>
            </a:r>
            <a:r>
              <a:rPr lang="en-US" dirty="0" err="1"/>
              <a:t>người</a:t>
            </a:r>
            <a:r>
              <a:rPr lang="en-US" dirty="0"/>
              <a:t> </a:t>
            </a:r>
            <a:r>
              <a:rPr lang="en-US" dirty="0" err="1"/>
              <a:t>dân</a:t>
            </a:r>
            <a:r>
              <a:rPr lang="en-US" dirty="0"/>
              <a:t>, </a:t>
            </a:r>
            <a:r>
              <a:rPr lang="en-US" dirty="0" err="1"/>
              <a:t>doanh</a:t>
            </a:r>
            <a:r>
              <a:rPr lang="en-US" dirty="0"/>
              <a:t> </a:t>
            </a:r>
            <a:r>
              <a:rPr lang="en-US" dirty="0" err="1"/>
              <a:t>nghiệp</a:t>
            </a:r>
            <a:r>
              <a:rPr lang="en-US" dirty="0"/>
              <a:t> </a:t>
            </a:r>
            <a:r>
              <a:rPr lang="en-US" dirty="0" err="1"/>
              <a:t>trong</a:t>
            </a:r>
            <a:r>
              <a:rPr lang="en-US" dirty="0"/>
              <a:t> </a:t>
            </a:r>
            <a:r>
              <a:rPr lang="en-US" dirty="0" err="1"/>
              <a:t>quá</a:t>
            </a:r>
            <a:r>
              <a:rPr lang="en-US" dirty="0"/>
              <a:t> </a:t>
            </a:r>
            <a:r>
              <a:rPr lang="en-US" dirty="0" err="1"/>
              <a:t>trình</a:t>
            </a:r>
            <a:r>
              <a:rPr lang="en-US" dirty="0"/>
              <a:t> </a:t>
            </a:r>
            <a:r>
              <a:rPr lang="en-US" dirty="0" err="1"/>
              <a:t>giải</a:t>
            </a:r>
            <a:r>
              <a:rPr lang="en-US" dirty="0"/>
              <a:t> </a:t>
            </a:r>
            <a:r>
              <a:rPr lang="en-US" dirty="0" err="1"/>
              <a:t>quyết</a:t>
            </a:r>
            <a:r>
              <a:rPr lang="en-US" dirty="0"/>
              <a:t> </a:t>
            </a:r>
            <a:r>
              <a:rPr lang="en-US" dirty="0" err="1"/>
              <a:t>hồ</a:t>
            </a:r>
            <a:r>
              <a:rPr lang="en-US" dirty="0"/>
              <a:t> </a:t>
            </a:r>
            <a:r>
              <a:rPr lang="en-US" dirty="0" err="1"/>
              <a:t>sơ</a:t>
            </a:r>
            <a:r>
              <a:rPr lang="en-US" dirty="0"/>
              <a:t> TTHC, </a:t>
            </a:r>
            <a:r>
              <a:rPr lang="en-US" dirty="0" err="1"/>
              <a:t>như</a:t>
            </a:r>
            <a:r>
              <a:rPr lang="en-US" dirty="0"/>
              <a:t>: </a:t>
            </a:r>
            <a:r>
              <a:rPr lang="en-US" dirty="0" err="1"/>
              <a:t>chuyển</a:t>
            </a:r>
            <a:r>
              <a:rPr lang="en-US" dirty="0"/>
              <a:t> </a:t>
            </a:r>
            <a:r>
              <a:rPr lang="en-US" dirty="0" err="1"/>
              <a:t>hồ</a:t>
            </a:r>
            <a:r>
              <a:rPr lang="en-US" dirty="0"/>
              <a:t> </a:t>
            </a:r>
            <a:r>
              <a:rPr lang="en-US" dirty="0" err="1"/>
              <a:t>sơ</a:t>
            </a:r>
            <a:r>
              <a:rPr lang="en-US" dirty="0"/>
              <a:t>, </a:t>
            </a:r>
            <a:r>
              <a:rPr lang="en-US" dirty="0" err="1"/>
              <a:t>nhận</a:t>
            </a:r>
            <a:r>
              <a:rPr lang="en-US" dirty="0"/>
              <a:t> </a:t>
            </a:r>
            <a:r>
              <a:rPr lang="en-US" dirty="0" err="1"/>
              <a:t>kết</a:t>
            </a:r>
            <a:r>
              <a:rPr lang="en-US" dirty="0"/>
              <a:t> </a:t>
            </a:r>
            <a:r>
              <a:rPr lang="en-US" dirty="0" err="1"/>
              <a:t>quả</a:t>
            </a:r>
            <a:r>
              <a:rPr lang="en-US" dirty="0"/>
              <a:t> qua </a:t>
            </a:r>
            <a:r>
              <a:rPr lang="en-US" dirty="0" err="1"/>
              <a:t>dịch</a:t>
            </a:r>
            <a:r>
              <a:rPr lang="en-US" dirty="0"/>
              <a:t> </a:t>
            </a:r>
            <a:r>
              <a:rPr lang="en-US" dirty="0" err="1"/>
              <a:t>vụ</a:t>
            </a:r>
            <a:r>
              <a:rPr lang="en-US" dirty="0"/>
              <a:t> </a:t>
            </a:r>
            <a:r>
              <a:rPr lang="en-US" dirty="0" err="1"/>
              <a:t>chuyển</a:t>
            </a:r>
            <a:r>
              <a:rPr lang="en-US" dirty="0"/>
              <a:t> </a:t>
            </a:r>
            <a:r>
              <a:rPr lang="en-US" dirty="0" err="1"/>
              <a:t>phát</a:t>
            </a:r>
            <a:r>
              <a:rPr lang="en-US" dirty="0"/>
              <a:t>, </a:t>
            </a:r>
            <a:r>
              <a:rPr lang="en-US" dirty="0" err="1"/>
              <a:t>nộp</a:t>
            </a:r>
            <a:r>
              <a:rPr lang="en-US" dirty="0"/>
              <a:t> </a:t>
            </a:r>
            <a:r>
              <a:rPr lang="en-US" dirty="0" err="1"/>
              <a:t>phí</a:t>
            </a:r>
            <a:r>
              <a:rPr lang="en-US" dirty="0"/>
              <a:t>, </a:t>
            </a:r>
            <a:r>
              <a:rPr lang="en-US" dirty="0" err="1"/>
              <a:t>lệ</a:t>
            </a:r>
            <a:r>
              <a:rPr lang="en-US" dirty="0"/>
              <a:t> </a:t>
            </a:r>
            <a:r>
              <a:rPr lang="en-US" dirty="0" err="1"/>
              <a:t>phí</a:t>
            </a:r>
            <a:r>
              <a:rPr lang="en-US" dirty="0"/>
              <a:t>, </a:t>
            </a:r>
            <a:r>
              <a:rPr lang="en-US" dirty="0" err="1"/>
              <a:t>nghĩa</a:t>
            </a:r>
            <a:r>
              <a:rPr lang="en-US" dirty="0"/>
              <a:t> </a:t>
            </a:r>
            <a:r>
              <a:rPr lang="en-US" dirty="0" err="1"/>
              <a:t>vụ</a:t>
            </a:r>
            <a:r>
              <a:rPr lang="en-US" dirty="0"/>
              <a:t> </a:t>
            </a:r>
            <a:r>
              <a:rPr lang="en-US" dirty="0" err="1"/>
              <a:t>tài</a:t>
            </a:r>
            <a:r>
              <a:rPr lang="en-US" dirty="0"/>
              <a:t> </a:t>
            </a:r>
            <a:r>
              <a:rPr lang="en-US" dirty="0" err="1"/>
              <a:t>chính</a:t>
            </a:r>
            <a:r>
              <a:rPr lang="en-US" dirty="0"/>
              <a:t> qua </a:t>
            </a:r>
            <a:r>
              <a:rPr lang="en-US" dirty="0" err="1"/>
              <a:t>ngân</a:t>
            </a:r>
            <a:r>
              <a:rPr lang="en-US" dirty="0"/>
              <a:t> </a:t>
            </a:r>
            <a:r>
              <a:rPr lang="en-US" dirty="0" err="1"/>
              <a:t>hàng</a:t>
            </a:r>
            <a:r>
              <a:rPr lang="en-US" dirty="0"/>
              <a:t>, </a:t>
            </a:r>
            <a:r>
              <a:rPr lang="en-US" dirty="0" err="1"/>
              <a:t>bưu</a:t>
            </a:r>
            <a:r>
              <a:rPr lang="en-US" dirty="0"/>
              <a:t> </a:t>
            </a:r>
            <a:r>
              <a:rPr lang="en-US" dirty="0" err="1"/>
              <a:t>điện</a:t>
            </a:r>
            <a:r>
              <a:rPr lang="en-US" dirty="0"/>
              <a:t>; </a:t>
            </a:r>
          </a:p>
          <a:p>
            <a:pPr marL="285750" indent="-285750" algn="just">
              <a:buFontTx/>
              <a:buChar char="-"/>
            </a:pPr>
            <a:r>
              <a:rPr lang="en-US" dirty="0" err="1"/>
              <a:t>Tổng</a:t>
            </a:r>
            <a:r>
              <a:rPr lang="en-US" dirty="0"/>
              <a:t> </a:t>
            </a:r>
            <a:r>
              <a:rPr lang="en-US" dirty="0" err="1"/>
              <a:t>hợp</a:t>
            </a:r>
            <a:r>
              <a:rPr lang="en-US" dirty="0"/>
              <a:t>, </a:t>
            </a:r>
            <a:r>
              <a:rPr lang="en-US" dirty="0" err="1"/>
              <a:t>đề</a:t>
            </a:r>
            <a:r>
              <a:rPr lang="en-US" dirty="0"/>
              <a:t> </a:t>
            </a:r>
            <a:r>
              <a:rPr lang="en-US" dirty="0" err="1"/>
              <a:t>xuất</a:t>
            </a:r>
            <a:r>
              <a:rPr lang="en-US" dirty="0"/>
              <a:t> </a:t>
            </a:r>
            <a:r>
              <a:rPr lang="en-US" dirty="0" err="1"/>
              <a:t>cải</a:t>
            </a:r>
            <a:r>
              <a:rPr lang="en-US" dirty="0"/>
              <a:t> </a:t>
            </a:r>
            <a:r>
              <a:rPr lang="en-US" dirty="0" err="1"/>
              <a:t>cách</a:t>
            </a:r>
            <a:r>
              <a:rPr lang="en-US" dirty="0"/>
              <a:t>, </a:t>
            </a:r>
            <a:r>
              <a:rPr lang="en-US" dirty="0" err="1"/>
              <a:t>đơn</a:t>
            </a:r>
            <a:r>
              <a:rPr lang="en-US" dirty="0"/>
              <a:t> </a:t>
            </a:r>
            <a:r>
              <a:rPr lang="en-US" dirty="0" err="1"/>
              <a:t>giản</a:t>
            </a:r>
            <a:r>
              <a:rPr lang="en-US" dirty="0"/>
              <a:t> </a:t>
            </a:r>
            <a:r>
              <a:rPr lang="en-US" dirty="0" err="1"/>
              <a:t>hóa</a:t>
            </a:r>
            <a:r>
              <a:rPr lang="en-US" dirty="0"/>
              <a:t> TTHC…</a:t>
            </a:r>
          </a:p>
          <a:p>
            <a:pPr marL="0" indent="0" algn="just">
              <a:buNone/>
            </a:pPr>
            <a:endParaRPr lang="en-US" dirty="0" smtClean="0"/>
          </a:p>
          <a:p>
            <a:pPr algn="just"/>
            <a:endParaRPr lang="en-US" dirty="0"/>
          </a:p>
        </p:txBody>
      </p:sp>
    </p:spTree>
    <p:extLst>
      <p:ext uri="{BB962C8B-B14F-4D97-AF65-F5344CB8AC3E}">
        <p14:creationId xmlns:p14="http://schemas.microsoft.com/office/powerpoint/2010/main" val="19248646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chemeClr val="accent2"/>
          </a:solidFill>
        </p:spPr>
        <p:txBody>
          <a:bodyPr>
            <a:normAutofit fontScale="90000"/>
          </a:bodyPr>
          <a:lstStyle/>
          <a:p>
            <a:pPr algn="l"/>
            <a:r>
              <a:rPr lang="en-US" sz="3600" b="1" dirty="0" smtClean="0"/>
              <a:t>IV.1. </a:t>
            </a:r>
            <a:r>
              <a:rPr lang="en-US" sz="3600" b="1" dirty="0" err="1" smtClean="0"/>
              <a:t>Vị</a:t>
            </a:r>
            <a:r>
              <a:rPr lang="en-US" sz="3600" b="1" dirty="0" smtClean="0"/>
              <a:t> </a:t>
            </a:r>
            <a:r>
              <a:rPr lang="en-US" sz="3600" b="1" dirty="0" err="1"/>
              <a:t>trí</a:t>
            </a:r>
            <a:r>
              <a:rPr lang="en-US" sz="3600" b="1" dirty="0"/>
              <a:t> </a:t>
            </a:r>
            <a:r>
              <a:rPr lang="en-US" sz="3600" b="1" dirty="0" err="1"/>
              <a:t>việc</a:t>
            </a:r>
            <a:r>
              <a:rPr lang="en-US" sz="3600" b="1" dirty="0"/>
              <a:t> </a:t>
            </a:r>
            <a:r>
              <a:rPr lang="en-US" sz="3600" b="1" dirty="0" err="1"/>
              <a:t>làm</a:t>
            </a:r>
            <a:r>
              <a:rPr lang="en-US" sz="3600" b="1" dirty="0"/>
              <a:t> </a:t>
            </a:r>
            <a:r>
              <a:rPr lang="en-US" sz="3600" b="1" dirty="0" err="1" smtClean="0"/>
              <a:t>của</a:t>
            </a:r>
            <a:r>
              <a:rPr lang="en-US" sz="3600" b="1" dirty="0" smtClean="0"/>
              <a:t> </a:t>
            </a:r>
            <a:r>
              <a:rPr lang="en-US" sz="3600" b="1" dirty="0" err="1"/>
              <a:t>Trung</a:t>
            </a:r>
            <a:r>
              <a:rPr lang="en-US" sz="3600" b="1" dirty="0"/>
              <a:t> </a:t>
            </a:r>
            <a:r>
              <a:rPr lang="en-US" sz="3600" b="1" dirty="0" err="1"/>
              <a:t>tâm</a:t>
            </a:r>
            <a:endParaRPr lang="en-US" sz="3600" b="1" dirty="0"/>
          </a:p>
        </p:txBody>
      </p:sp>
      <p:sp>
        <p:nvSpPr>
          <p:cNvPr id="3" name="Content Placeholder 2"/>
          <p:cNvSpPr>
            <a:spLocks noGrp="1"/>
          </p:cNvSpPr>
          <p:nvPr>
            <p:ph idx="1"/>
          </p:nvPr>
        </p:nvSpPr>
        <p:spPr>
          <a:xfrm>
            <a:off x="457200" y="1143000"/>
            <a:ext cx="8229600" cy="5486399"/>
          </a:xfrm>
        </p:spPr>
        <p:txBody>
          <a:bodyPr>
            <a:normAutofit fontScale="70000" lnSpcReduction="20000"/>
          </a:bodyPr>
          <a:lstStyle/>
          <a:p>
            <a:pPr marL="0" indent="0" algn="just">
              <a:buNone/>
            </a:pPr>
            <a:r>
              <a:rPr lang="en-US" sz="4000" dirty="0" err="1" smtClean="0"/>
              <a:t>Từ</a:t>
            </a:r>
            <a:r>
              <a:rPr lang="en-US" sz="4000" dirty="0" smtClean="0"/>
              <a:t> </a:t>
            </a:r>
            <a:r>
              <a:rPr lang="en-US" sz="4000" dirty="0" err="1" smtClean="0"/>
              <a:t>chức</a:t>
            </a:r>
            <a:r>
              <a:rPr lang="en-US" sz="4000" dirty="0" smtClean="0"/>
              <a:t> </a:t>
            </a:r>
            <a:r>
              <a:rPr lang="en-US" sz="4000" dirty="0" err="1"/>
              <a:t>năng</a:t>
            </a:r>
            <a:r>
              <a:rPr lang="en-US" sz="4000" dirty="0"/>
              <a:t>, </a:t>
            </a:r>
            <a:r>
              <a:rPr lang="en-US" sz="4000" dirty="0" err="1"/>
              <a:t>nhiệm</a:t>
            </a:r>
            <a:r>
              <a:rPr lang="en-US" sz="4000" dirty="0"/>
              <a:t> </a:t>
            </a:r>
            <a:r>
              <a:rPr lang="en-US" sz="4000" dirty="0" err="1"/>
              <a:t>vụ</a:t>
            </a:r>
            <a:r>
              <a:rPr lang="en-US" sz="4000" dirty="0"/>
              <a:t>, </a:t>
            </a:r>
            <a:r>
              <a:rPr lang="en-US" sz="4000" dirty="0" err="1"/>
              <a:t>quy</a:t>
            </a:r>
            <a:r>
              <a:rPr lang="en-US" sz="4000" dirty="0"/>
              <a:t> </a:t>
            </a:r>
            <a:r>
              <a:rPr lang="en-US" sz="4000" dirty="0" err="1"/>
              <a:t>mô</a:t>
            </a:r>
            <a:r>
              <a:rPr lang="en-US" sz="4000" dirty="0"/>
              <a:t> </a:t>
            </a:r>
            <a:r>
              <a:rPr lang="en-US" sz="4000" dirty="0" err="1"/>
              <a:t>và</a:t>
            </a:r>
            <a:r>
              <a:rPr lang="en-US" sz="4000" dirty="0"/>
              <a:t> </a:t>
            </a:r>
            <a:r>
              <a:rPr lang="en-US" sz="4000" dirty="0" err="1"/>
              <a:t>số</a:t>
            </a:r>
            <a:r>
              <a:rPr lang="en-US" sz="4000" dirty="0"/>
              <a:t> </a:t>
            </a:r>
            <a:r>
              <a:rPr lang="en-US" sz="4000" dirty="0" err="1"/>
              <a:t>liệu</a:t>
            </a:r>
            <a:r>
              <a:rPr lang="en-US" sz="4000" dirty="0"/>
              <a:t> </a:t>
            </a:r>
            <a:r>
              <a:rPr lang="en-US" sz="4000" dirty="0" err="1"/>
              <a:t>về</a:t>
            </a:r>
            <a:r>
              <a:rPr lang="en-US" sz="4000" dirty="0"/>
              <a:t> </a:t>
            </a:r>
            <a:r>
              <a:rPr lang="en-US" sz="4000" dirty="0" err="1"/>
              <a:t>khối</a:t>
            </a:r>
            <a:r>
              <a:rPr lang="en-US" sz="4000" dirty="0"/>
              <a:t> </a:t>
            </a:r>
            <a:r>
              <a:rPr lang="en-US" sz="4000" dirty="0" err="1"/>
              <a:t>lượng</a:t>
            </a:r>
            <a:r>
              <a:rPr lang="en-US" sz="4000" dirty="0"/>
              <a:t> </a:t>
            </a:r>
            <a:r>
              <a:rPr lang="en-US" sz="4000" dirty="0" err="1"/>
              <a:t>hồ</a:t>
            </a:r>
            <a:r>
              <a:rPr lang="en-US" sz="4000" dirty="0"/>
              <a:t> </a:t>
            </a:r>
            <a:r>
              <a:rPr lang="en-US" sz="4000" dirty="0" err="1"/>
              <a:t>sơ</a:t>
            </a:r>
            <a:r>
              <a:rPr lang="en-US" sz="4000" dirty="0"/>
              <a:t> TTHC </a:t>
            </a:r>
            <a:r>
              <a:rPr lang="en-US" sz="4000" dirty="0" err="1"/>
              <a:t>phát</a:t>
            </a:r>
            <a:r>
              <a:rPr lang="en-US" sz="4000" dirty="0"/>
              <a:t> </a:t>
            </a:r>
            <a:r>
              <a:rPr lang="en-US" sz="4000" dirty="0" err="1"/>
              <a:t>sinh</a:t>
            </a:r>
            <a:r>
              <a:rPr lang="en-US" sz="4000" dirty="0"/>
              <a:t>, </a:t>
            </a:r>
            <a:r>
              <a:rPr lang="en-US" sz="4000" dirty="0" err="1"/>
              <a:t>Trung</a:t>
            </a:r>
            <a:r>
              <a:rPr lang="en-US" sz="4000" dirty="0"/>
              <a:t> </a:t>
            </a:r>
            <a:r>
              <a:rPr lang="en-US" sz="4000" dirty="0" err="1"/>
              <a:t>tâm</a:t>
            </a:r>
            <a:r>
              <a:rPr lang="en-US" sz="4000" dirty="0"/>
              <a:t> </a:t>
            </a:r>
            <a:r>
              <a:rPr lang="en-US" sz="4000" dirty="0" err="1"/>
              <a:t>được</a:t>
            </a:r>
            <a:r>
              <a:rPr lang="en-US" sz="4000" dirty="0"/>
              <a:t> </a:t>
            </a:r>
            <a:r>
              <a:rPr lang="en-US" sz="4000" dirty="0" err="1"/>
              <a:t>thiết</a:t>
            </a:r>
            <a:r>
              <a:rPr lang="en-US" sz="4000" dirty="0"/>
              <a:t> </a:t>
            </a:r>
            <a:r>
              <a:rPr lang="en-US" sz="4000" dirty="0" err="1"/>
              <a:t>kế</a:t>
            </a:r>
            <a:r>
              <a:rPr lang="en-US" sz="4000" dirty="0"/>
              <a:t> </a:t>
            </a:r>
            <a:r>
              <a:rPr lang="en-US" sz="4000" dirty="0" smtClean="0"/>
              <a:t>14 </a:t>
            </a:r>
            <a:r>
              <a:rPr lang="en-US" sz="4000" dirty="0" err="1"/>
              <a:t>vị</a:t>
            </a:r>
            <a:r>
              <a:rPr lang="en-US" sz="4000" dirty="0"/>
              <a:t> </a:t>
            </a:r>
            <a:r>
              <a:rPr lang="en-US" sz="4000" dirty="0" err="1"/>
              <a:t>trí</a:t>
            </a:r>
            <a:r>
              <a:rPr lang="en-US" sz="4000" dirty="0"/>
              <a:t> </a:t>
            </a:r>
            <a:r>
              <a:rPr lang="en-US" sz="4000" dirty="0" err="1"/>
              <a:t>việc</a:t>
            </a:r>
            <a:r>
              <a:rPr lang="en-US" sz="4000" dirty="0"/>
              <a:t> </a:t>
            </a:r>
            <a:r>
              <a:rPr lang="en-US" sz="4000" dirty="0" err="1"/>
              <a:t>làm</a:t>
            </a:r>
            <a:r>
              <a:rPr lang="en-US" sz="4000" dirty="0"/>
              <a:t> </a:t>
            </a:r>
            <a:r>
              <a:rPr lang="en-US" sz="4000" dirty="0" err="1"/>
              <a:t>và</a:t>
            </a:r>
            <a:r>
              <a:rPr lang="en-US" sz="4000" dirty="0"/>
              <a:t> </a:t>
            </a:r>
            <a:r>
              <a:rPr lang="en-US" sz="4000" dirty="0" err="1"/>
              <a:t>số</a:t>
            </a:r>
            <a:r>
              <a:rPr lang="en-US" sz="4000" dirty="0"/>
              <a:t> </a:t>
            </a:r>
            <a:r>
              <a:rPr lang="en-US" sz="4000" dirty="0" err="1"/>
              <a:t>lượng</a:t>
            </a:r>
            <a:r>
              <a:rPr lang="en-US" sz="4000" dirty="0"/>
              <a:t> </a:t>
            </a:r>
            <a:r>
              <a:rPr lang="en-US" sz="4000" dirty="0" err="1"/>
              <a:t>người</a:t>
            </a:r>
            <a:r>
              <a:rPr lang="en-US" sz="4000" dirty="0"/>
              <a:t> </a:t>
            </a:r>
            <a:r>
              <a:rPr lang="en-US" sz="4000" dirty="0" err="1"/>
              <a:t>làm</a:t>
            </a:r>
            <a:r>
              <a:rPr lang="en-US" sz="4000" dirty="0"/>
              <a:t> </a:t>
            </a:r>
            <a:r>
              <a:rPr lang="en-US" sz="4000" dirty="0" err="1"/>
              <a:t>việc</a:t>
            </a:r>
            <a:r>
              <a:rPr lang="en-US" sz="4000" dirty="0"/>
              <a:t> </a:t>
            </a:r>
            <a:r>
              <a:rPr lang="en-US" sz="4000" dirty="0" err="1"/>
              <a:t>theo</a:t>
            </a:r>
            <a:r>
              <a:rPr lang="en-US" sz="4000" dirty="0"/>
              <a:t> </a:t>
            </a:r>
            <a:r>
              <a:rPr lang="en-US" sz="4000" dirty="0" err="1"/>
              <a:t>thiết</a:t>
            </a:r>
            <a:r>
              <a:rPr lang="en-US" sz="4000" dirty="0"/>
              <a:t> </a:t>
            </a:r>
            <a:r>
              <a:rPr lang="en-US" sz="4000" dirty="0" err="1"/>
              <a:t>kế</a:t>
            </a:r>
            <a:r>
              <a:rPr lang="en-US" sz="4000" dirty="0"/>
              <a:t> </a:t>
            </a:r>
            <a:r>
              <a:rPr lang="en-US" sz="4000" dirty="0" err="1"/>
              <a:t>là</a:t>
            </a:r>
            <a:r>
              <a:rPr lang="en-US" sz="4000" dirty="0"/>
              <a:t> 30 </a:t>
            </a:r>
            <a:r>
              <a:rPr lang="en-US" sz="4000" dirty="0" err="1"/>
              <a:t>người</a:t>
            </a:r>
            <a:r>
              <a:rPr lang="en-US" sz="4000" dirty="0"/>
              <a:t>, </a:t>
            </a:r>
            <a:r>
              <a:rPr lang="en-US" sz="4000" dirty="0" err="1"/>
              <a:t>trong</a:t>
            </a:r>
            <a:r>
              <a:rPr lang="en-US" sz="4000" dirty="0"/>
              <a:t> </a:t>
            </a:r>
            <a:r>
              <a:rPr lang="en-US" sz="4000" dirty="0" err="1"/>
              <a:t>đó</a:t>
            </a:r>
            <a:r>
              <a:rPr lang="en-US" sz="4000" dirty="0"/>
              <a:t>:</a:t>
            </a:r>
          </a:p>
          <a:p>
            <a:pPr marL="0" indent="0" algn="just">
              <a:buNone/>
            </a:pPr>
            <a:r>
              <a:rPr lang="en-US" sz="3400" b="1" dirty="0"/>
              <a:t>- </a:t>
            </a:r>
            <a:r>
              <a:rPr lang="en-US" sz="3400" b="1" dirty="0" err="1"/>
              <a:t>Nhóm</a:t>
            </a:r>
            <a:r>
              <a:rPr lang="en-US" sz="3400" b="1" dirty="0"/>
              <a:t> </a:t>
            </a:r>
            <a:r>
              <a:rPr lang="en-US" sz="3400" b="1" dirty="0" err="1"/>
              <a:t>quản</a:t>
            </a:r>
            <a:r>
              <a:rPr lang="en-US" sz="3400" b="1" dirty="0"/>
              <a:t> </a:t>
            </a:r>
            <a:r>
              <a:rPr lang="en-US" sz="3400" b="1" dirty="0" err="1"/>
              <a:t>lý</a:t>
            </a:r>
            <a:r>
              <a:rPr lang="en-US" sz="3400" b="1" dirty="0"/>
              <a:t>, </a:t>
            </a:r>
            <a:r>
              <a:rPr lang="en-US" sz="3400" b="1" dirty="0" err="1"/>
              <a:t>điều</a:t>
            </a:r>
            <a:r>
              <a:rPr lang="en-US" sz="3400" b="1" dirty="0"/>
              <a:t> </a:t>
            </a:r>
            <a:r>
              <a:rPr lang="en-US" sz="3400" b="1" dirty="0" err="1"/>
              <a:t>hành</a:t>
            </a:r>
            <a:r>
              <a:rPr lang="en-US" sz="3400" b="1" dirty="0"/>
              <a:t>: </a:t>
            </a:r>
            <a:r>
              <a:rPr lang="en-US" sz="3400" dirty="0"/>
              <a:t>04</a:t>
            </a:r>
            <a:r>
              <a:rPr lang="en-US" sz="3400" b="1" dirty="0"/>
              <a:t> </a:t>
            </a:r>
            <a:r>
              <a:rPr lang="en-US" sz="3400" dirty="0" err="1"/>
              <a:t>vị</a:t>
            </a:r>
            <a:r>
              <a:rPr lang="en-US" sz="3400" dirty="0"/>
              <a:t> </a:t>
            </a:r>
            <a:r>
              <a:rPr lang="en-US" sz="3400" dirty="0" err="1"/>
              <a:t>trí</a:t>
            </a:r>
            <a:r>
              <a:rPr lang="en-US" sz="3400" dirty="0"/>
              <a:t> </a:t>
            </a:r>
            <a:r>
              <a:rPr lang="en-US" sz="3400" dirty="0" err="1"/>
              <a:t>việc</a:t>
            </a:r>
            <a:r>
              <a:rPr lang="en-US" sz="3400" dirty="0"/>
              <a:t> </a:t>
            </a:r>
            <a:r>
              <a:rPr lang="en-US" sz="3400" dirty="0" err="1"/>
              <a:t>làm</a:t>
            </a:r>
            <a:r>
              <a:rPr lang="en-US" sz="3400" dirty="0"/>
              <a:t>, </a:t>
            </a:r>
            <a:r>
              <a:rPr lang="en-US" sz="3400" dirty="0" err="1"/>
              <a:t>cần</a:t>
            </a:r>
            <a:r>
              <a:rPr lang="en-US" sz="3400" dirty="0"/>
              <a:t> 09 </a:t>
            </a:r>
            <a:r>
              <a:rPr lang="en-US" sz="3400" dirty="0" err="1"/>
              <a:t>người</a:t>
            </a:r>
            <a:r>
              <a:rPr lang="en-US" sz="3400" dirty="0"/>
              <a:t> </a:t>
            </a:r>
            <a:r>
              <a:rPr lang="en-US" sz="3400" dirty="0" err="1"/>
              <a:t>làm</a:t>
            </a:r>
            <a:r>
              <a:rPr lang="en-US" sz="3400" dirty="0"/>
              <a:t> </a:t>
            </a:r>
            <a:r>
              <a:rPr lang="en-US" sz="3400" dirty="0" err="1"/>
              <a:t>việc</a:t>
            </a:r>
            <a:r>
              <a:rPr lang="en-US" sz="3400" dirty="0"/>
              <a:t>. </a:t>
            </a:r>
            <a:r>
              <a:rPr lang="en-US" sz="3400" dirty="0" err="1"/>
              <a:t>Ưu</a:t>
            </a:r>
            <a:r>
              <a:rPr lang="en-US" sz="3400" dirty="0"/>
              <a:t> </a:t>
            </a:r>
            <a:r>
              <a:rPr lang="en-US" sz="3400" dirty="0" err="1"/>
              <a:t>tiên</a:t>
            </a:r>
            <a:r>
              <a:rPr lang="en-US" sz="3400" dirty="0"/>
              <a:t> </a:t>
            </a:r>
            <a:r>
              <a:rPr lang="en-US" sz="3400" dirty="0" err="1"/>
              <a:t>bố</a:t>
            </a:r>
            <a:r>
              <a:rPr lang="en-US" sz="3400" dirty="0"/>
              <a:t> </a:t>
            </a:r>
            <a:r>
              <a:rPr lang="en-US" sz="3400" dirty="0" err="1"/>
              <a:t>trí</a:t>
            </a:r>
            <a:r>
              <a:rPr lang="en-US" sz="3400" dirty="0"/>
              <a:t> </a:t>
            </a:r>
            <a:r>
              <a:rPr lang="en-US" sz="3400" dirty="0" err="1"/>
              <a:t>các</a:t>
            </a:r>
            <a:r>
              <a:rPr lang="en-US" sz="3400" dirty="0"/>
              <a:t> </a:t>
            </a:r>
            <a:r>
              <a:rPr lang="en-US" sz="3400" dirty="0" err="1"/>
              <a:t>vị</a:t>
            </a:r>
            <a:r>
              <a:rPr lang="en-US" sz="3400" dirty="0"/>
              <a:t> </a:t>
            </a:r>
            <a:r>
              <a:rPr lang="en-US" sz="3400" dirty="0" err="1"/>
              <a:t>trí</a:t>
            </a:r>
            <a:r>
              <a:rPr lang="en-US" sz="3400" dirty="0"/>
              <a:t> </a:t>
            </a:r>
            <a:r>
              <a:rPr lang="en-US" sz="3400" dirty="0" err="1"/>
              <a:t>theo</a:t>
            </a:r>
            <a:r>
              <a:rPr lang="en-US" sz="3400" dirty="0"/>
              <a:t> </a:t>
            </a:r>
            <a:r>
              <a:rPr lang="en-US" sz="3400" dirty="0" err="1"/>
              <a:t>thứ</a:t>
            </a:r>
            <a:r>
              <a:rPr lang="en-US" sz="3400" dirty="0"/>
              <a:t> </a:t>
            </a:r>
            <a:r>
              <a:rPr lang="en-US" sz="3400" dirty="0" err="1"/>
              <a:t>tự</a:t>
            </a:r>
            <a:r>
              <a:rPr lang="en-US" sz="3400" dirty="0"/>
              <a:t>: </a:t>
            </a:r>
            <a:r>
              <a:rPr lang="en-US" sz="3400" dirty="0" err="1"/>
              <a:t>Giám</a:t>
            </a:r>
            <a:r>
              <a:rPr lang="en-US" sz="3400" dirty="0"/>
              <a:t> </a:t>
            </a:r>
            <a:r>
              <a:rPr lang="en-US" sz="3400" dirty="0" err="1"/>
              <a:t>đốc</a:t>
            </a:r>
            <a:r>
              <a:rPr lang="en-US" sz="3400" dirty="0"/>
              <a:t>, </a:t>
            </a:r>
            <a:r>
              <a:rPr lang="en-US" sz="3400" dirty="0" err="1"/>
              <a:t>Phó</a:t>
            </a:r>
            <a:r>
              <a:rPr lang="en-US" sz="3400" dirty="0"/>
              <a:t> </a:t>
            </a:r>
            <a:r>
              <a:rPr lang="en-US" sz="3400" dirty="0" err="1"/>
              <a:t>Giám</a:t>
            </a:r>
            <a:r>
              <a:rPr lang="en-US" sz="3400" dirty="0"/>
              <a:t> </a:t>
            </a:r>
            <a:r>
              <a:rPr lang="en-US" sz="3400" dirty="0" err="1"/>
              <a:t>đốc</a:t>
            </a:r>
            <a:r>
              <a:rPr lang="en-US" sz="3400" dirty="0"/>
              <a:t>, </a:t>
            </a:r>
            <a:r>
              <a:rPr lang="en-US" sz="3400" dirty="0" err="1"/>
              <a:t>Trưởng</a:t>
            </a:r>
            <a:r>
              <a:rPr lang="en-US" sz="3400" dirty="0"/>
              <a:t> </a:t>
            </a:r>
            <a:r>
              <a:rPr lang="en-US" sz="3400" dirty="0" err="1"/>
              <a:t>phòng</a:t>
            </a:r>
            <a:r>
              <a:rPr lang="en-US" sz="3400" dirty="0"/>
              <a:t> </a:t>
            </a:r>
            <a:r>
              <a:rPr lang="en-US" sz="3400" dirty="0" err="1"/>
              <a:t>và</a:t>
            </a:r>
            <a:r>
              <a:rPr lang="en-US" sz="3400" dirty="0"/>
              <a:t> </a:t>
            </a:r>
            <a:r>
              <a:rPr lang="en-US" sz="3400" dirty="0" err="1"/>
              <a:t>Phó</a:t>
            </a:r>
            <a:r>
              <a:rPr lang="en-US" sz="3400" dirty="0"/>
              <a:t> </a:t>
            </a:r>
            <a:r>
              <a:rPr lang="en-US" sz="3400" dirty="0" err="1"/>
              <a:t>Trưởng</a:t>
            </a:r>
            <a:r>
              <a:rPr lang="en-US" sz="3400" dirty="0"/>
              <a:t> </a:t>
            </a:r>
            <a:r>
              <a:rPr lang="en-US" sz="3400" dirty="0" err="1"/>
              <a:t>phòng</a:t>
            </a:r>
            <a:r>
              <a:rPr lang="en-US" sz="3400" dirty="0"/>
              <a:t>.</a:t>
            </a:r>
          </a:p>
          <a:p>
            <a:pPr marL="0" indent="0" algn="just">
              <a:buNone/>
            </a:pPr>
            <a:r>
              <a:rPr lang="en-US" sz="3400" b="1" dirty="0" smtClean="0"/>
              <a:t>- </a:t>
            </a:r>
            <a:r>
              <a:rPr lang="en-US" sz="3400" b="1" dirty="0" err="1" smtClean="0"/>
              <a:t>Nhóm</a:t>
            </a:r>
            <a:r>
              <a:rPr lang="en-US" sz="3400" b="1" dirty="0" smtClean="0"/>
              <a:t> </a:t>
            </a:r>
            <a:r>
              <a:rPr lang="en-US" sz="3400" b="1" dirty="0" err="1"/>
              <a:t>chuyên</a:t>
            </a:r>
            <a:r>
              <a:rPr lang="en-US" sz="3400" b="1" dirty="0"/>
              <a:t> </a:t>
            </a:r>
            <a:r>
              <a:rPr lang="en-US" sz="3400" b="1" dirty="0" err="1"/>
              <a:t>môn</a:t>
            </a:r>
            <a:r>
              <a:rPr lang="en-US" sz="3400" b="1" dirty="0"/>
              <a:t>, </a:t>
            </a:r>
            <a:r>
              <a:rPr lang="en-US" sz="3400" b="1" dirty="0" err="1"/>
              <a:t>nghiệp</a:t>
            </a:r>
            <a:r>
              <a:rPr lang="en-US" sz="3400" b="1" dirty="0"/>
              <a:t> </a:t>
            </a:r>
            <a:r>
              <a:rPr lang="en-US" sz="3400" b="1" dirty="0" err="1"/>
              <a:t>vụ</a:t>
            </a:r>
            <a:r>
              <a:rPr lang="en-US" sz="3400" b="1" dirty="0"/>
              <a:t>: </a:t>
            </a:r>
            <a:r>
              <a:rPr lang="en-US" sz="3400" dirty="0"/>
              <a:t>05 </a:t>
            </a:r>
            <a:r>
              <a:rPr lang="en-US" sz="3400" dirty="0" err="1"/>
              <a:t>vị</a:t>
            </a:r>
            <a:r>
              <a:rPr lang="en-US" sz="3400" dirty="0"/>
              <a:t> </a:t>
            </a:r>
            <a:r>
              <a:rPr lang="en-US" sz="3400" dirty="0" err="1"/>
              <a:t>trí</a:t>
            </a:r>
            <a:r>
              <a:rPr lang="en-US" sz="3400" dirty="0"/>
              <a:t> </a:t>
            </a:r>
            <a:r>
              <a:rPr lang="en-US" sz="3400" dirty="0" err="1"/>
              <a:t>việc</a:t>
            </a:r>
            <a:r>
              <a:rPr lang="en-US" sz="3400" dirty="0"/>
              <a:t> </a:t>
            </a:r>
            <a:r>
              <a:rPr lang="en-US" sz="3400" dirty="0" err="1"/>
              <a:t>làm</a:t>
            </a:r>
            <a:r>
              <a:rPr lang="en-US" sz="3400" dirty="0"/>
              <a:t>.</a:t>
            </a:r>
            <a:r>
              <a:rPr lang="en-US" sz="3400" b="1" dirty="0"/>
              <a:t> </a:t>
            </a:r>
            <a:r>
              <a:rPr lang="en-US" sz="3400" dirty="0" err="1"/>
              <a:t>Ưu</a:t>
            </a:r>
            <a:r>
              <a:rPr lang="en-US" sz="3400" dirty="0"/>
              <a:t> </a:t>
            </a:r>
            <a:r>
              <a:rPr lang="en-US" sz="3400" dirty="0" err="1"/>
              <a:t>tiên</a:t>
            </a:r>
            <a:r>
              <a:rPr lang="en-US" sz="3400" dirty="0"/>
              <a:t> </a:t>
            </a:r>
            <a:r>
              <a:rPr lang="en-US" sz="3400" dirty="0" err="1"/>
              <a:t>bố</a:t>
            </a:r>
            <a:r>
              <a:rPr lang="en-US" sz="3400" dirty="0"/>
              <a:t> </a:t>
            </a:r>
            <a:r>
              <a:rPr lang="en-US" sz="3400" dirty="0" err="1"/>
              <a:t>trí</a:t>
            </a:r>
            <a:r>
              <a:rPr lang="en-US" sz="3400" dirty="0"/>
              <a:t> </a:t>
            </a:r>
            <a:r>
              <a:rPr lang="en-US" sz="3400" dirty="0" err="1"/>
              <a:t>người</a:t>
            </a:r>
            <a:r>
              <a:rPr lang="en-US" sz="3400" dirty="0"/>
              <a:t> </a:t>
            </a:r>
            <a:r>
              <a:rPr lang="en-US" sz="3400" dirty="0" err="1"/>
              <a:t>làm</a:t>
            </a:r>
            <a:r>
              <a:rPr lang="en-US" sz="3400" dirty="0"/>
              <a:t> </a:t>
            </a:r>
            <a:r>
              <a:rPr lang="en-US" sz="3400" dirty="0" err="1"/>
              <a:t>việc</a:t>
            </a:r>
            <a:r>
              <a:rPr lang="en-US" sz="3400" dirty="0"/>
              <a:t> </a:t>
            </a:r>
            <a:r>
              <a:rPr lang="en-US" sz="3400" dirty="0" err="1"/>
              <a:t>cho</a:t>
            </a:r>
            <a:r>
              <a:rPr lang="en-US" sz="3400" dirty="0"/>
              <a:t> </a:t>
            </a:r>
            <a:r>
              <a:rPr lang="en-US" sz="3400" dirty="0" err="1"/>
              <a:t>các</a:t>
            </a:r>
            <a:r>
              <a:rPr lang="en-US" sz="3400" dirty="0"/>
              <a:t> </a:t>
            </a:r>
            <a:r>
              <a:rPr lang="en-US" sz="3400" dirty="0" err="1"/>
              <a:t>vị</a:t>
            </a:r>
            <a:r>
              <a:rPr lang="en-US" sz="3400" dirty="0"/>
              <a:t> </a:t>
            </a:r>
            <a:r>
              <a:rPr lang="en-US" sz="3400" dirty="0" err="1"/>
              <a:t>trí</a:t>
            </a:r>
            <a:r>
              <a:rPr lang="en-US" sz="3400" dirty="0"/>
              <a:t> </a:t>
            </a:r>
            <a:r>
              <a:rPr lang="en-US" sz="3400" dirty="0" err="1"/>
              <a:t>theo</a:t>
            </a:r>
            <a:r>
              <a:rPr lang="en-US" sz="3400" dirty="0"/>
              <a:t> </a:t>
            </a:r>
            <a:r>
              <a:rPr lang="en-US" sz="3400" dirty="0" err="1"/>
              <a:t>thứ</a:t>
            </a:r>
            <a:r>
              <a:rPr lang="en-US" sz="3400" dirty="0"/>
              <a:t> </a:t>
            </a:r>
            <a:r>
              <a:rPr lang="en-US" sz="3400" dirty="0" err="1"/>
              <a:t>tự</a:t>
            </a:r>
            <a:r>
              <a:rPr lang="en-US" sz="3400" dirty="0"/>
              <a:t> 12 </a:t>
            </a:r>
            <a:r>
              <a:rPr lang="en-US" sz="3400" dirty="0" err="1"/>
              <a:t>công</a:t>
            </a:r>
            <a:r>
              <a:rPr lang="en-US" sz="3400" dirty="0"/>
              <a:t> </a:t>
            </a:r>
            <a:r>
              <a:rPr lang="en-US" sz="3400" dirty="0" err="1"/>
              <a:t>chức</a:t>
            </a:r>
            <a:r>
              <a:rPr lang="en-US" sz="3400" dirty="0"/>
              <a:t> </a:t>
            </a:r>
            <a:r>
              <a:rPr lang="en-US" sz="3400" dirty="0" err="1"/>
              <a:t>Tiếp</a:t>
            </a:r>
            <a:r>
              <a:rPr lang="en-US" sz="3400" dirty="0"/>
              <a:t> </a:t>
            </a:r>
            <a:r>
              <a:rPr lang="en-US" sz="3400" dirty="0" err="1"/>
              <a:t>nhận</a:t>
            </a:r>
            <a:r>
              <a:rPr lang="en-US" sz="3400" dirty="0"/>
              <a:t> </a:t>
            </a:r>
            <a:r>
              <a:rPr lang="en-US" sz="3400" dirty="0" err="1"/>
              <a:t>và</a:t>
            </a:r>
            <a:r>
              <a:rPr lang="en-US" sz="3400" dirty="0"/>
              <a:t> </a:t>
            </a:r>
            <a:r>
              <a:rPr lang="en-US" sz="3400" dirty="0" err="1"/>
              <a:t>Trả</a:t>
            </a:r>
            <a:r>
              <a:rPr lang="en-US" sz="3400" dirty="0"/>
              <a:t> </a:t>
            </a:r>
            <a:r>
              <a:rPr lang="en-US" sz="3400" dirty="0" err="1"/>
              <a:t>kết</a:t>
            </a:r>
            <a:r>
              <a:rPr lang="en-US" sz="3400" dirty="0"/>
              <a:t> </a:t>
            </a:r>
            <a:r>
              <a:rPr lang="en-US" sz="3400" dirty="0" err="1"/>
              <a:t>quả</a:t>
            </a:r>
            <a:r>
              <a:rPr lang="en-US" sz="3400" dirty="0"/>
              <a:t>, 02 </a:t>
            </a:r>
            <a:r>
              <a:rPr lang="en-US" sz="3400" dirty="0" err="1"/>
              <a:t>công</a:t>
            </a:r>
            <a:r>
              <a:rPr lang="en-US" sz="3400" dirty="0"/>
              <a:t> </a:t>
            </a:r>
            <a:r>
              <a:rPr lang="en-US" sz="3400" dirty="0" err="1"/>
              <a:t>chức</a:t>
            </a:r>
            <a:r>
              <a:rPr lang="en-US" sz="3400" dirty="0"/>
              <a:t> </a:t>
            </a:r>
            <a:r>
              <a:rPr lang="en-US" sz="3400" dirty="0" err="1"/>
              <a:t>Tư</a:t>
            </a:r>
            <a:r>
              <a:rPr lang="en-US" sz="3400" dirty="0"/>
              <a:t> </a:t>
            </a:r>
            <a:r>
              <a:rPr lang="en-US" sz="3400" dirty="0" err="1"/>
              <a:t>vấn</a:t>
            </a:r>
            <a:r>
              <a:rPr lang="en-US" sz="3400" dirty="0"/>
              <a:t> – </a:t>
            </a:r>
            <a:r>
              <a:rPr lang="en-US" sz="3400" dirty="0" err="1"/>
              <a:t>Hỗ</a:t>
            </a:r>
            <a:r>
              <a:rPr lang="en-US" sz="3400" dirty="0"/>
              <a:t> </a:t>
            </a:r>
            <a:r>
              <a:rPr lang="en-US" sz="3400" dirty="0" err="1"/>
              <a:t>trợ</a:t>
            </a:r>
            <a:r>
              <a:rPr lang="en-US" sz="3400" dirty="0"/>
              <a:t>, 01 </a:t>
            </a:r>
            <a:r>
              <a:rPr lang="en-US" sz="3400" dirty="0" err="1"/>
              <a:t>công</a:t>
            </a:r>
            <a:r>
              <a:rPr lang="en-US" sz="3400" dirty="0"/>
              <a:t> </a:t>
            </a:r>
            <a:r>
              <a:rPr lang="en-US" sz="3400" dirty="0" err="1"/>
              <a:t>chức</a:t>
            </a:r>
            <a:r>
              <a:rPr lang="en-US" sz="3400" dirty="0"/>
              <a:t> </a:t>
            </a:r>
            <a:r>
              <a:rPr lang="en-US" sz="3400" dirty="0" err="1"/>
              <a:t>Quản</a:t>
            </a:r>
            <a:r>
              <a:rPr lang="en-US" sz="3400" dirty="0"/>
              <a:t> </a:t>
            </a:r>
            <a:r>
              <a:rPr lang="en-US" sz="3400" dirty="0" err="1"/>
              <a:t>trị</a:t>
            </a:r>
            <a:r>
              <a:rPr lang="en-US" sz="3400" dirty="0"/>
              <a:t> - </a:t>
            </a:r>
            <a:r>
              <a:rPr lang="en-US" sz="3400" dirty="0" err="1"/>
              <a:t>Tổng</a:t>
            </a:r>
            <a:r>
              <a:rPr lang="en-US" sz="3400" dirty="0"/>
              <a:t> </a:t>
            </a:r>
            <a:r>
              <a:rPr lang="en-US" sz="3400" dirty="0" err="1"/>
              <a:t>hợp</a:t>
            </a:r>
            <a:r>
              <a:rPr lang="en-US" sz="3400" dirty="0"/>
              <a:t> </a:t>
            </a:r>
            <a:r>
              <a:rPr lang="en-US" sz="3400" dirty="0" err="1"/>
              <a:t>và</a:t>
            </a:r>
            <a:r>
              <a:rPr lang="en-US" sz="3400" dirty="0"/>
              <a:t> 01 </a:t>
            </a:r>
            <a:r>
              <a:rPr lang="en-US" sz="3400" dirty="0" err="1"/>
              <a:t>công</a:t>
            </a:r>
            <a:r>
              <a:rPr lang="en-US" sz="3400" dirty="0"/>
              <a:t> </a:t>
            </a:r>
            <a:r>
              <a:rPr lang="en-US" sz="3400" dirty="0" err="1"/>
              <a:t>chức</a:t>
            </a:r>
            <a:r>
              <a:rPr lang="en-US" sz="3400" dirty="0"/>
              <a:t> </a:t>
            </a:r>
            <a:r>
              <a:rPr lang="en-US" sz="3400" dirty="0" err="1"/>
              <a:t>Phát</a:t>
            </a:r>
            <a:r>
              <a:rPr lang="en-US" sz="3400" dirty="0"/>
              <a:t> </a:t>
            </a:r>
            <a:r>
              <a:rPr lang="en-US" sz="3400" dirty="0" err="1"/>
              <a:t>triển</a:t>
            </a:r>
            <a:r>
              <a:rPr lang="en-US" sz="3400" dirty="0"/>
              <a:t> </a:t>
            </a:r>
            <a:r>
              <a:rPr lang="en-US" sz="3400" dirty="0" err="1"/>
              <a:t>dịch</a:t>
            </a:r>
            <a:r>
              <a:rPr lang="en-US" sz="3400" dirty="0"/>
              <a:t> </a:t>
            </a:r>
            <a:r>
              <a:rPr lang="en-US" sz="3400" dirty="0" err="1"/>
              <a:t>vụ</a:t>
            </a:r>
            <a:r>
              <a:rPr lang="en-US" sz="3400" dirty="0"/>
              <a:t>, </a:t>
            </a:r>
            <a:r>
              <a:rPr lang="en-US" sz="3400" dirty="0" err="1"/>
              <a:t>bổ</a:t>
            </a:r>
            <a:r>
              <a:rPr lang="en-US" sz="3400" dirty="0"/>
              <a:t> sung </a:t>
            </a:r>
            <a:r>
              <a:rPr lang="en-US" sz="3400" dirty="0" err="1"/>
              <a:t>vị</a:t>
            </a:r>
            <a:r>
              <a:rPr lang="en-US" sz="3400" dirty="0"/>
              <a:t> </a:t>
            </a:r>
            <a:r>
              <a:rPr lang="en-US" sz="3400" dirty="0" err="1"/>
              <a:t>trí</a:t>
            </a:r>
            <a:r>
              <a:rPr lang="en-US" sz="3400" dirty="0"/>
              <a:t> </a:t>
            </a:r>
            <a:r>
              <a:rPr lang="en-US" sz="3400" dirty="0" err="1"/>
              <a:t>Kiểm</a:t>
            </a:r>
            <a:r>
              <a:rPr lang="en-US" sz="3400" dirty="0"/>
              <a:t> </a:t>
            </a:r>
            <a:r>
              <a:rPr lang="en-US" sz="3400" dirty="0" err="1"/>
              <a:t>soát</a:t>
            </a:r>
            <a:r>
              <a:rPr lang="en-US" sz="3400" dirty="0"/>
              <a:t> TTHC </a:t>
            </a:r>
            <a:r>
              <a:rPr lang="en-US" sz="3400" dirty="0" err="1"/>
              <a:t>ngay</a:t>
            </a:r>
            <a:r>
              <a:rPr lang="en-US" sz="3400" dirty="0"/>
              <a:t> </a:t>
            </a:r>
            <a:r>
              <a:rPr lang="en-US" sz="3400" dirty="0" err="1"/>
              <a:t>sau</a:t>
            </a:r>
            <a:r>
              <a:rPr lang="en-US" sz="3400" dirty="0"/>
              <a:t> </a:t>
            </a:r>
            <a:r>
              <a:rPr lang="en-US" sz="3400" dirty="0" err="1"/>
              <a:t>khi</a:t>
            </a:r>
            <a:r>
              <a:rPr lang="en-US" sz="3400" dirty="0"/>
              <a:t> </a:t>
            </a:r>
            <a:r>
              <a:rPr lang="en-US" sz="3400" dirty="0" err="1"/>
              <a:t>có</a:t>
            </a:r>
            <a:r>
              <a:rPr lang="en-US" sz="3400" dirty="0"/>
              <a:t> </a:t>
            </a:r>
            <a:r>
              <a:rPr lang="en-US" sz="3400" dirty="0" err="1"/>
              <a:t>chỉ</a:t>
            </a:r>
            <a:r>
              <a:rPr lang="en-US" sz="3400" dirty="0"/>
              <a:t> </a:t>
            </a:r>
            <a:r>
              <a:rPr lang="en-US" sz="3400" dirty="0" err="1"/>
              <a:t>đạo</a:t>
            </a:r>
            <a:r>
              <a:rPr lang="en-US" sz="3400" dirty="0"/>
              <a:t> </a:t>
            </a:r>
            <a:r>
              <a:rPr lang="en-US" sz="3400" dirty="0" err="1"/>
              <a:t>của</a:t>
            </a:r>
            <a:r>
              <a:rPr lang="en-US" sz="3400" dirty="0"/>
              <a:t> </a:t>
            </a:r>
            <a:r>
              <a:rPr lang="en-US" sz="3400" dirty="0" err="1"/>
              <a:t>Trung</a:t>
            </a:r>
            <a:r>
              <a:rPr lang="en-US" sz="3400" dirty="0"/>
              <a:t> </a:t>
            </a:r>
            <a:r>
              <a:rPr lang="en-US" sz="3400" dirty="0" err="1"/>
              <a:t>ương</a:t>
            </a:r>
            <a:r>
              <a:rPr lang="en-US" sz="3400" dirty="0"/>
              <a:t>. </a:t>
            </a:r>
            <a:endParaRPr lang="en-US" sz="3400" dirty="0" smtClean="0"/>
          </a:p>
          <a:p>
            <a:pPr marL="0" indent="0" algn="just">
              <a:buNone/>
            </a:pPr>
            <a:r>
              <a:rPr lang="en-US" sz="3400" b="1" dirty="0"/>
              <a:t>- </a:t>
            </a:r>
            <a:r>
              <a:rPr lang="en-US" sz="3400" b="1" dirty="0" err="1"/>
              <a:t>Nhóm</a:t>
            </a:r>
            <a:r>
              <a:rPr lang="en-US" sz="3400" b="1" dirty="0"/>
              <a:t> </a:t>
            </a:r>
            <a:r>
              <a:rPr lang="en-US" sz="3400" b="1" dirty="0" err="1"/>
              <a:t>hỗ</a:t>
            </a:r>
            <a:r>
              <a:rPr lang="en-US" sz="3400" b="1" dirty="0"/>
              <a:t> </a:t>
            </a:r>
            <a:r>
              <a:rPr lang="en-US" sz="3400" b="1" dirty="0" err="1"/>
              <a:t>trợ</a:t>
            </a:r>
            <a:r>
              <a:rPr lang="en-US" sz="3400" b="1" dirty="0"/>
              <a:t>, </a:t>
            </a:r>
            <a:r>
              <a:rPr lang="en-US" sz="3400" b="1" dirty="0" err="1"/>
              <a:t>phục</a:t>
            </a:r>
            <a:r>
              <a:rPr lang="en-US" sz="3400" b="1" dirty="0"/>
              <a:t> </a:t>
            </a:r>
            <a:r>
              <a:rPr lang="en-US" sz="3400" b="1" dirty="0" err="1"/>
              <a:t>vụ</a:t>
            </a:r>
            <a:r>
              <a:rPr lang="en-US" sz="3400" b="1" dirty="0"/>
              <a:t>: </a:t>
            </a:r>
            <a:r>
              <a:rPr lang="en-US" sz="3400" dirty="0"/>
              <a:t>05 </a:t>
            </a:r>
            <a:r>
              <a:rPr lang="en-US" sz="3400" dirty="0" err="1"/>
              <a:t>vị</a:t>
            </a:r>
            <a:r>
              <a:rPr lang="en-US" sz="3400" dirty="0"/>
              <a:t> </a:t>
            </a:r>
            <a:r>
              <a:rPr lang="en-US" sz="3400" dirty="0" err="1"/>
              <a:t>trí</a:t>
            </a:r>
            <a:r>
              <a:rPr lang="en-US" sz="3400" dirty="0"/>
              <a:t> </a:t>
            </a:r>
            <a:r>
              <a:rPr lang="en-US" sz="3400" dirty="0" err="1"/>
              <a:t>việc</a:t>
            </a:r>
            <a:r>
              <a:rPr lang="en-US" sz="3400" dirty="0"/>
              <a:t> </a:t>
            </a:r>
            <a:r>
              <a:rPr lang="en-US" sz="3400" dirty="0" err="1"/>
              <a:t>làm</a:t>
            </a:r>
            <a:r>
              <a:rPr lang="en-US" sz="3400" dirty="0"/>
              <a:t>, </a:t>
            </a:r>
            <a:r>
              <a:rPr lang="en-US" sz="3400" dirty="0" err="1"/>
              <a:t>cần</a:t>
            </a:r>
            <a:r>
              <a:rPr lang="en-US" sz="3400" dirty="0"/>
              <a:t> 05 </a:t>
            </a:r>
            <a:r>
              <a:rPr lang="en-US" sz="3400" dirty="0" err="1"/>
              <a:t>người</a:t>
            </a:r>
            <a:r>
              <a:rPr lang="en-US" sz="3400" dirty="0"/>
              <a:t> </a:t>
            </a:r>
            <a:r>
              <a:rPr lang="en-US" sz="3400" dirty="0" err="1"/>
              <a:t>làm</a:t>
            </a:r>
            <a:r>
              <a:rPr lang="en-US" sz="3400" dirty="0"/>
              <a:t> </a:t>
            </a:r>
            <a:r>
              <a:rPr lang="en-US" sz="3400" dirty="0" err="1"/>
              <a:t>việc</a:t>
            </a:r>
            <a:r>
              <a:rPr lang="en-US" sz="3400" dirty="0"/>
              <a:t>. </a:t>
            </a:r>
            <a:r>
              <a:rPr lang="en-US" sz="3400" dirty="0" err="1"/>
              <a:t>Thứ</a:t>
            </a:r>
            <a:r>
              <a:rPr lang="en-US" sz="3400" dirty="0"/>
              <a:t> </a:t>
            </a:r>
            <a:r>
              <a:rPr lang="en-US" sz="3400" dirty="0" err="1"/>
              <a:t>tự</a:t>
            </a:r>
            <a:r>
              <a:rPr lang="en-US" sz="3400" dirty="0"/>
              <a:t> </a:t>
            </a:r>
            <a:r>
              <a:rPr lang="en-US" sz="3400" dirty="0" err="1"/>
              <a:t>ưu</a:t>
            </a:r>
            <a:r>
              <a:rPr lang="en-US" sz="3400" dirty="0"/>
              <a:t> </a:t>
            </a:r>
            <a:r>
              <a:rPr lang="en-US" sz="3400" dirty="0" err="1"/>
              <a:t>tiên</a:t>
            </a:r>
            <a:r>
              <a:rPr lang="en-US" sz="3400" dirty="0"/>
              <a:t>: </a:t>
            </a:r>
            <a:r>
              <a:rPr lang="en-US" sz="3400" dirty="0" err="1"/>
              <a:t>Công</a:t>
            </a:r>
            <a:r>
              <a:rPr lang="en-US" sz="3400" dirty="0"/>
              <a:t> </a:t>
            </a:r>
            <a:r>
              <a:rPr lang="en-US" sz="3400" dirty="0" err="1"/>
              <a:t>nghệ</a:t>
            </a:r>
            <a:r>
              <a:rPr lang="en-US" sz="3400" dirty="0"/>
              <a:t> </a:t>
            </a:r>
            <a:r>
              <a:rPr lang="en-US" sz="3400" dirty="0" err="1"/>
              <a:t>thông</a:t>
            </a:r>
            <a:r>
              <a:rPr lang="en-US" sz="3400" dirty="0"/>
              <a:t> tin, </a:t>
            </a:r>
            <a:r>
              <a:rPr lang="en-US" sz="3400" dirty="0" err="1"/>
              <a:t>Kế</a:t>
            </a:r>
            <a:r>
              <a:rPr lang="en-US" sz="3400" dirty="0"/>
              <a:t> </a:t>
            </a:r>
            <a:r>
              <a:rPr lang="en-US" sz="3400" dirty="0" err="1"/>
              <a:t>toán</a:t>
            </a:r>
            <a:r>
              <a:rPr lang="en-US" sz="3400" dirty="0"/>
              <a:t>, </a:t>
            </a:r>
            <a:r>
              <a:rPr lang="en-US" sz="3400" dirty="0" err="1"/>
              <a:t>Văn</a:t>
            </a:r>
            <a:r>
              <a:rPr lang="en-US" sz="3400" dirty="0"/>
              <a:t> </a:t>
            </a:r>
            <a:r>
              <a:rPr lang="en-US" sz="3400" dirty="0" err="1"/>
              <a:t>thư</a:t>
            </a:r>
            <a:r>
              <a:rPr lang="en-US" sz="3400" dirty="0"/>
              <a:t> – </a:t>
            </a:r>
            <a:r>
              <a:rPr lang="en-US" sz="3400" dirty="0" err="1"/>
              <a:t>Thủ</a:t>
            </a:r>
            <a:r>
              <a:rPr lang="en-US" sz="3400" dirty="0"/>
              <a:t> </a:t>
            </a:r>
            <a:r>
              <a:rPr lang="en-US" sz="3400" dirty="0" err="1"/>
              <a:t>quỹ</a:t>
            </a:r>
            <a:r>
              <a:rPr lang="en-US" sz="3400" dirty="0"/>
              <a:t> </a:t>
            </a:r>
            <a:r>
              <a:rPr lang="en-US" sz="3400" dirty="0" err="1"/>
              <a:t>kiêm</a:t>
            </a:r>
            <a:r>
              <a:rPr lang="en-US" sz="3400" dirty="0"/>
              <a:t> </a:t>
            </a:r>
            <a:r>
              <a:rPr lang="en-US" sz="3400" dirty="0" err="1"/>
              <a:t>thu</a:t>
            </a:r>
            <a:r>
              <a:rPr lang="en-US" sz="3400" dirty="0"/>
              <a:t> </a:t>
            </a:r>
            <a:r>
              <a:rPr lang="en-US" sz="3400" dirty="0" err="1"/>
              <a:t>phí</a:t>
            </a:r>
            <a:r>
              <a:rPr lang="en-US" sz="3400" dirty="0"/>
              <a:t>/</a:t>
            </a:r>
            <a:r>
              <a:rPr lang="en-US" sz="3400" dirty="0" err="1"/>
              <a:t>lệ</a:t>
            </a:r>
            <a:r>
              <a:rPr lang="en-US" sz="3400" dirty="0"/>
              <a:t> </a:t>
            </a:r>
            <a:r>
              <a:rPr lang="en-US" sz="3400" dirty="0" err="1"/>
              <a:t>phí</a:t>
            </a:r>
            <a:r>
              <a:rPr lang="en-US" sz="3400" dirty="0"/>
              <a:t>; </a:t>
            </a:r>
            <a:r>
              <a:rPr lang="en-US" sz="3400" dirty="0" err="1"/>
              <a:t>Riêng</a:t>
            </a:r>
            <a:r>
              <a:rPr lang="en-US" sz="3400" dirty="0"/>
              <a:t> </a:t>
            </a:r>
            <a:r>
              <a:rPr lang="en-US" sz="3400" dirty="0" err="1"/>
              <a:t>vị</a:t>
            </a:r>
            <a:r>
              <a:rPr lang="en-US" sz="3400" dirty="0"/>
              <a:t> </a:t>
            </a:r>
            <a:r>
              <a:rPr lang="en-US" sz="3400" dirty="0" err="1"/>
              <a:t>trí</a:t>
            </a:r>
            <a:r>
              <a:rPr lang="en-US" sz="3400" dirty="0"/>
              <a:t> </a:t>
            </a:r>
            <a:r>
              <a:rPr lang="en-US" sz="3400" dirty="0" err="1"/>
              <a:t>tạp</a:t>
            </a:r>
            <a:r>
              <a:rPr lang="en-US" sz="3400" dirty="0"/>
              <a:t> </a:t>
            </a:r>
            <a:r>
              <a:rPr lang="en-US" sz="3400" dirty="0" err="1"/>
              <a:t>vụ</a:t>
            </a:r>
            <a:r>
              <a:rPr lang="en-US" sz="3400" dirty="0"/>
              <a:t>, </a:t>
            </a:r>
            <a:r>
              <a:rPr lang="en-US" sz="3400" dirty="0" err="1"/>
              <a:t>bảo</a:t>
            </a:r>
            <a:r>
              <a:rPr lang="en-US" sz="3400" dirty="0"/>
              <a:t> </a:t>
            </a:r>
            <a:r>
              <a:rPr lang="en-US" sz="3400" dirty="0" err="1"/>
              <a:t>vệ</a:t>
            </a:r>
            <a:r>
              <a:rPr lang="en-US" sz="3400" dirty="0"/>
              <a:t> </a:t>
            </a:r>
            <a:r>
              <a:rPr lang="en-US" sz="3400" dirty="0" err="1"/>
              <a:t>là</a:t>
            </a:r>
            <a:r>
              <a:rPr lang="en-US" sz="3400" dirty="0"/>
              <a:t> </a:t>
            </a:r>
            <a:r>
              <a:rPr lang="en-US" sz="3400" dirty="0" err="1"/>
              <a:t>hợp</a:t>
            </a:r>
            <a:r>
              <a:rPr lang="en-US" sz="3400" dirty="0"/>
              <a:t> </a:t>
            </a:r>
            <a:r>
              <a:rPr lang="en-US" sz="3400" dirty="0" err="1"/>
              <a:t>đồng</a:t>
            </a:r>
            <a:r>
              <a:rPr lang="en-US" sz="3400" dirty="0"/>
              <a:t> </a:t>
            </a:r>
            <a:r>
              <a:rPr lang="en-US" sz="3400" dirty="0" err="1"/>
              <a:t>theo</a:t>
            </a:r>
            <a:r>
              <a:rPr lang="en-US" sz="3400" dirty="0"/>
              <a:t> </a:t>
            </a:r>
            <a:r>
              <a:rPr lang="en-US" sz="3400" dirty="0" err="1"/>
              <a:t>Nghị</a:t>
            </a:r>
            <a:r>
              <a:rPr lang="en-US" sz="3400" dirty="0"/>
              <a:t> </a:t>
            </a:r>
            <a:r>
              <a:rPr lang="en-US" sz="3400" dirty="0" err="1"/>
              <a:t>định</a:t>
            </a:r>
            <a:r>
              <a:rPr lang="en-US" sz="3400" dirty="0"/>
              <a:t> 68/CP, </a:t>
            </a:r>
            <a:r>
              <a:rPr lang="en-US" sz="3400" dirty="0" err="1"/>
              <a:t>cần</a:t>
            </a:r>
            <a:r>
              <a:rPr lang="en-US" sz="3400" dirty="0"/>
              <a:t> </a:t>
            </a:r>
            <a:r>
              <a:rPr lang="en-US" sz="3400" dirty="0" err="1"/>
              <a:t>bổ</a:t>
            </a:r>
            <a:r>
              <a:rPr lang="en-US" sz="3400" dirty="0"/>
              <a:t> sung </a:t>
            </a:r>
            <a:r>
              <a:rPr lang="en-US" sz="3400" dirty="0" err="1"/>
              <a:t>khi</a:t>
            </a:r>
            <a:r>
              <a:rPr lang="en-US" sz="3400" dirty="0"/>
              <a:t> </a:t>
            </a:r>
            <a:r>
              <a:rPr lang="en-US" sz="3400" dirty="0" err="1"/>
              <a:t>có</a:t>
            </a:r>
            <a:r>
              <a:rPr lang="en-US" sz="3400" dirty="0"/>
              <a:t> </a:t>
            </a:r>
            <a:r>
              <a:rPr lang="en-US" sz="3400" dirty="0" err="1"/>
              <a:t>trụ</a:t>
            </a:r>
            <a:r>
              <a:rPr lang="en-US" sz="3400" dirty="0"/>
              <a:t> </a:t>
            </a:r>
            <a:r>
              <a:rPr lang="en-US" sz="3400" dirty="0" err="1"/>
              <a:t>sở</a:t>
            </a:r>
            <a:r>
              <a:rPr lang="en-US" sz="3400" dirty="0"/>
              <a:t> </a:t>
            </a:r>
            <a:r>
              <a:rPr lang="en-US" sz="3400" dirty="0" err="1"/>
              <a:t>riêng</a:t>
            </a:r>
            <a:r>
              <a:rPr lang="en-US" sz="3400" dirty="0" smtClean="0"/>
              <a:t>).</a:t>
            </a:r>
            <a:endParaRPr lang="en-US" sz="3400" dirty="0"/>
          </a:p>
        </p:txBody>
      </p:sp>
    </p:spTree>
    <p:extLst>
      <p:ext uri="{BB962C8B-B14F-4D97-AF65-F5344CB8AC3E}">
        <p14:creationId xmlns:p14="http://schemas.microsoft.com/office/powerpoint/2010/main" val="26512325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pPr algn="l"/>
            <a:r>
              <a:rPr lang="en-US" sz="3200" dirty="0" err="1" smtClean="0">
                <a:solidFill>
                  <a:srgbClr val="FF0000"/>
                </a:solidFill>
              </a:rPr>
              <a:t>Chú</a:t>
            </a:r>
            <a:r>
              <a:rPr lang="en-US" sz="3200" dirty="0" smtClean="0">
                <a:solidFill>
                  <a:srgbClr val="FF0000"/>
                </a:solidFill>
              </a:rPr>
              <a:t> </a:t>
            </a:r>
            <a:r>
              <a:rPr lang="en-US" sz="3200" dirty="0" err="1" smtClean="0">
                <a:solidFill>
                  <a:srgbClr val="FF0000"/>
                </a:solidFill>
              </a:rPr>
              <a:t>thích</a:t>
            </a:r>
            <a:r>
              <a:rPr lang="en-US" sz="3200" dirty="0" smtClean="0">
                <a:solidFill>
                  <a:srgbClr val="FF0000"/>
                </a:solidFill>
              </a:rPr>
              <a:t> </a:t>
            </a:r>
            <a:r>
              <a:rPr lang="en-US" sz="3200" dirty="0" err="1" smtClean="0">
                <a:solidFill>
                  <a:srgbClr val="FF0000"/>
                </a:solidFill>
              </a:rPr>
              <a:t>về</a:t>
            </a:r>
            <a:r>
              <a:rPr lang="en-US" sz="3200" dirty="0" smtClean="0">
                <a:solidFill>
                  <a:srgbClr val="FF0000"/>
                </a:solidFill>
              </a:rPr>
              <a:t> </a:t>
            </a:r>
            <a:r>
              <a:rPr lang="en-US" sz="3200" dirty="0" err="1" smtClean="0">
                <a:solidFill>
                  <a:srgbClr val="FF0000"/>
                </a:solidFill>
              </a:rPr>
              <a:t>số</a:t>
            </a:r>
            <a:r>
              <a:rPr lang="en-US" sz="3200" dirty="0" smtClean="0">
                <a:solidFill>
                  <a:srgbClr val="FF0000"/>
                </a:solidFill>
              </a:rPr>
              <a:t> </a:t>
            </a:r>
            <a:r>
              <a:rPr lang="en-US" sz="3200" dirty="0" err="1" smtClean="0">
                <a:solidFill>
                  <a:srgbClr val="FF0000"/>
                </a:solidFill>
              </a:rPr>
              <a:t>lượng</a:t>
            </a:r>
            <a:r>
              <a:rPr lang="en-US" sz="3200" dirty="0" smtClean="0">
                <a:solidFill>
                  <a:srgbClr val="FF0000"/>
                </a:solidFill>
              </a:rPr>
              <a:t> </a:t>
            </a:r>
            <a:r>
              <a:rPr lang="en-US" sz="3200" dirty="0" err="1" smtClean="0">
                <a:solidFill>
                  <a:srgbClr val="FF0000"/>
                </a:solidFill>
              </a:rPr>
              <a:t>người</a:t>
            </a:r>
            <a:r>
              <a:rPr lang="en-US" sz="3200" dirty="0" smtClean="0">
                <a:solidFill>
                  <a:srgbClr val="FF0000"/>
                </a:solidFill>
              </a:rPr>
              <a:t> TN&amp;TKQ</a:t>
            </a:r>
            <a:endParaRPr lang="en-US" sz="3200" dirty="0">
              <a:solidFill>
                <a:srgbClr val="FF0000"/>
              </a:solidFill>
            </a:endParaRPr>
          </a:p>
        </p:txBody>
      </p:sp>
      <p:sp>
        <p:nvSpPr>
          <p:cNvPr id="3" name="Content Placeholder 2"/>
          <p:cNvSpPr>
            <a:spLocks noGrp="1"/>
          </p:cNvSpPr>
          <p:nvPr>
            <p:ph idx="1"/>
          </p:nvPr>
        </p:nvSpPr>
        <p:spPr>
          <a:xfrm>
            <a:off x="152400" y="990600"/>
            <a:ext cx="8763000" cy="5638800"/>
          </a:xfrm>
        </p:spPr>
        <p:txBody>
          <a:bodyPr>
            <a:normAutofit fontScale="70000" lnSpcReduction="20000"/>
          </a:bodyPr>
          <a:lstStyle/>
          <a:p>
            <a:pPr algn="just"/>
            <a:r>
              <a:rPr lang="en-US" dirty="0" err="1" smtClean="0"/>
              <a:t>Vị</a:t>
            </a:r>
            <a:r>
              <a:rPr lang="en-US" dirty="0" smtClean="0"/>
              <a:t> </a:t>
            </a:r>
            <a:r>
              <a:rPr lang="en-US" dirty="0" err="1"/>
              <a:t>trí</a:t>
            </a:r>
            <a:r>
              <a:rPr lang="en-US" dirty="0"/>
              <a:t> </a:t>
            </a:r>
            <a:r>
              <a:rPr lang="en-US" dirty="0" smtClean="0"/>
              <a:t>TN&amp;TKQ </a:t>
            </a:r>
            <a:r>
              <a:rPr lang="en-US" dirty="0" err="1" smtClean="0"/>
              <a:t>không</a:t>
            </a:r>
            <a:r>
              <a:rPr lang="en-US" dirty="0" smtClean="0"/>
              <a:t> </a:t>
            </a:r>
            <a:r>
              <a:rPr lang="en-US" dirty="0" err="1"/>
              <a:t>nhất</a:t>
            </a:r>
            <a:r>
              <a:rPr lang="en-US" dirty="0"/>
              <a:t> </a:t>
            </a:r>
            <a:r>
              <a:rPr lang="en-US" dirty="0" err="1"/>
              <a:t>thiết</a:t>
            </a:r>
            <a:r>
              <a:rPr lang="en-US" dirty="0"/>
              <a:t> </a:t>
            </a:r>
            <a:r>
              <a:rPr lang="en-US" dirty="0" err="1"/>
              <a:t>bố</a:t>
            </a:r>
            <a:r>
              <a:rPr lang="en-US" dirty="0"/>
              <a:t> </a:t>
            </a:r>
            <a:r>
              <a:rPr lang="en-US" dirty="0" err="1"/>
              <a:t>trí</a:t>
            </a:r>
            <a:r>
              <a:rPr lang="en-US" dirty="0"/>
              <a:t> </a:t>
            </a:r>
            <a:r>
              <a:rPr lang="en-US" dirty="0" err="1"/>
              <a:t>mỗi</a:t>
            </a:r>
            <a:r>
              <a:rPr lang="en-US" dirty="0"/>
              <a:t> </a:t>
            </a:r>
            <a:r>
              <a:rPr lang="en-US" dirty="0" err="1"/>
              <a:t>sở</a:t>
            </a:r>
            <a:r>
              <a:rPr lang="en-US" dirty="0"/>
              <a:t>, </a:t>
            </a:r>
            <a:r>
              <a:rPr lang="en-US" dirty="0" err="1"/>
              <a:t>ngành</a:t>
            </a:r>
            <a:r>
              <a:rPr lang="en-US" dirty="0"/>
              <a:t> 01 </a:t>
            </a:r>
            <a:r>
              <a:rPr lang="en-US" dirty="0" err="1"/>
              <a:t>người</a:t>
            </a:r>
            <a:r>
              <a:rPr lang="en-US" dirty="0"/>
              <a:t>; </a:t>
            </a:r>
            <a:r>
              <a:rPr lang="en-US" dirty="0" err="1"/>
              <a:t>tùy</a:t>
            </a:r>
            <a:r>
              <a:rPr lang="en-US" dirty="0"/>
              <a:t> </a:t>
            </a:r>
            <a:r>
              <a:rPr lang="en-US" dirty="0" err="1"/>
              <a:t>khối</a:t>
            </a:r>
            <a:r>
              <a:rPr lang="en-US" dirty="0"/>
              <a:t> </a:t>
            </a:r>
            <a:r>
              <a:rPr lang="en-US" dirty="0" err="1"/>
              <a:t>lượng</a:t>
            </a:r>
            <a:r>
              <a:rPr lang="en-US" dirty="0"/>
              <a:t> </a:t>
            </a:r>
            <a:r>
              <a:rPr lang="en-US" dirty="0" err="1"/>
              <a:t>hồ</a:t>
            </a:r>
            <a:r>
              <a:rPr lang="en-US" dirty="0"/>
              <a:t> </a:t>
            </a:r>
            <a:r>
              <a:rPr lang="en-US" dirty="0" err="1"/>
              <a:t>sơ</a:t>
            </a:r>
            <a:r>
              <a:rPr lang="en-US" dirty="0"/>
              <a:t> </a:t>
            </a:r>
            <a:r>
              <a:rPr lang="en-US" dirty="0" err="1"/>
              <a:t>phát</a:t>
            </a:r>
            <a:r>
              <a:rPr lang="en-US" dirty="0"/>
              <a:t> </a:t>
            </a:r>
            <a:r>
              <a:rPr lang="en-US" dirty="0" err="1"/>
              <a:t>sinh</a:t>
            </a:r>
            <a:r>
              <a:rPr lang="en-US" dirty="0"/>
              <a:t>, </a:t>
            </a:r>
            <a:r>
              <a:rPr lang="en-US" dirty="0" err="1"/>
              <a:t>Trung</a:t>
            </a:r>
            <a:r>
              <a:rPr lang="en-US" dirty="0"/>
              <a:t> </a:t>
            </a:r>
            <a:r>
              <a:rPr lang="en-US" dirty="0" err="1"/>
              <a:t>tâm</a:t>
            </a:r>
            <a:r>
              <a:rPr lang="en-US" dirty="0"/>
              <a:t> </a:t>
            </a:r>
            <a:r>
              <a:rPr lang="en-US" dirty="0" err="1"/>
              <a:t>bố</a:t>
            </a:r>
            <a:r>
              <a:rPr lang="en-US" dirty="0"/>
              <a:t> </a:t>
            </a:r>
            <a:r>
              <a:rPr lang="en-US" dirty="0" err="1"/>
              <a:t>trí</a:t>
            </a:r>
            <a:r>
              <a:rPr lang="en-US" dirty="0"/>
              <a:t> </a:t>
            </a:r>
            <a:r>
              <a:rPr lang="en-US" dirty="0" err="1"/>
              <a:t>số</a:t>
            </a:r>
            <a:r>
              <a:rPr lang="en-US" dirty="0"/>
              <a:t> </a:t>
            </a:r>
            <a:r>
              <a:rPr lang="en-US" dirty="0" err="1"/>
              <a:t>lượng</a:t>
            </a:r>
            <a:r>
              <a:rPr lang="en-US" dirty="0"/>
              <a:t> </a:t>
            </a:r>
            <a:r>
              <a:rPr lang="en-US" dirty="0" err="1"/>
              <a:t>quầy</a:t>
            </a:r>
            <a:r>
              <a:rPr lang="en-US" dirty="0"/>
              <a:t>, </a:t>
            </a:r>
            <a:r>
              <a:rPr lang="en-US" dirty="0" err="1"/>
              <a:t>công</a:t>
            </a:r>
            <a:r>
              <a:rPr lang="en-US" dirty="0"/>
              <a:t> </a:t>
            </a:r>
            <a:r>
              <a:rPr lang="en-US" dirty="0" err="1"/>
              <a:t>chức</a:t>
            </a:r>
            <a:r>
              <a:rPr lang="en-US" dirty="0"/>
              <a:t> </a:t>
            </a:r>
            <a:r>
              <a:rPr lang="en-US" dirty="0" err="1"/>
              <a:t>tiếp</a:t>
            </a:r>
            <a:r>
              <a:rPr lang="en-US" dirty="0"/>
              <a:t> </a:t>
            </a:r>
            <a:r>
              <a:rPr lang="en-US" dirty="0" err="1"/>
              <a:t>nhận</a:t>
            </a:r>
            <a:r>
              <a:rPr lang="en-US" dirty="0"/>
              <a:t> </a:t>
            </a:r>
            <a:r>
              <a:rPr lang="en-US" dirty="0" err="1"/>
              <a:t>phù</a:t>
            </a:r>
            <a:r>
              <a:rPr lang="en-US" dirty="0"/>
              <a:t> </a:t>
            </a:r>
            <a:r>
              <a:rPr lang="en-US" dirty="0" err="1"/>
              <a:t>hợp</a:t>
            </a:r>
            <a:r>
              <a:rPr lang="en-US" dirty="0"/>
              <a:t> </a:t>
            </a:r>
            <a:r>
              <a:rPr lang="en-US" dirty="0" err="1"/>
              <a:t>theo</a:t>
            </a:r>
            <a:r>
              <a:rPr lang="en-US" dirty="0"/>
              <a:t> </a:t>
            </a:r>
            <a:r>
              <a:rPr lang="en-US" dirty="0" err="1"/>
              <a:t>hướng</a:t>
            </a:r>
            <a:r>
              <a:rPr lang="en-US" dirty="0"/>
              <a:t> </a:t>
            </a:r>
            <a:r>
              <a:rPr lang="en-US" dirty="0" err="1"/>
              <a:t>đa</a:t>
            </a:r>
            <a:r>
              <a:rPr lang="en-US" dirty="0"/>
              <a:t> </a:t>
            </a:r>
            <a:r>
              <a:rPr lang="en-US" dirty="0" err="1"/>
              <a:t>ngành</a:t>
            </a:r>
            <a:r>
              <a:rPr lang="en-US" dirty="0"/>
              <a:t>, </a:t>
            </a:r>
            <a:r>
              <a:rPr lang="en-US" dirty="0" err="1"/>
              <a:t>đa</a:t>
            </a:r>
            <a:r>
              <a:rPr lang="en-US" dirty="0"/>
              <a:t> </a:t>
            </a:r>
            <a:r>
              <a:rPr lang="en-US" dirty="0" err="1"/>
              <a:t>lĩnh</a:t>
            </a:r>
            <a:r>
              <a:rPr lang="en-US" dirty="0"/>
              <a:t> </a:t>
            </a:r>
            <a:r>
              <a:rPr lang="en-US" dirty="0" err="1"/>
              <a:t>vực</a:t>
            </a:r>
            <a:r>
              <a:rPr lang="en-US" dirty="0"/>
              <a:t> </a:t>
            </a:r>
            <a:r>
              <a:rPr lang="en-US" dirty="0" err="1"/>
              <a:t>bảo</a:t>
            </a:r>
            <a:r>
              <a:rPr lang="en-US" dirty="0"/>
              <a:t> </a:t>
            </a:r>
            <a:r>
              <a:rPr lang="en-US" dirty="0" err="1"/>
              <a:t>đảm</a:t>
            </a:r>
            <a:r>
              <a:rPr lang="en-US" dirty="0"/>
              <a:t> </a:t>
            </a:r>
            <a:r>
              <a:rPr lang="en-US" dirty="0" err="1"/>
              <a:t>tính</a:t>
            </a:r>
            <a:r>
              <a:rPr lang="en-US" dirty="0"/>
              <a:t> </a:t>
            </a:r>
            <a:r>
              <a:rPr lang="en-US" dirty="0" err="1"/>
              <a:t>chuyên</a:t>
            </a:r>
            <a:r>
              <a:rPr lang="en-US" dirty="0"/>
              <a:t> </a:t>
            </a:r>
            <a:r>
              <a:rPr lang="en-US" dirty="0" err="1"/>
              <a:t>nghiệp</a:t>
            </a:r>
            <a:r>
              <a:rPr lang="en-US" dirty="0"/>
              <a:t> </a:t>
            </a:r>
            <a:r>
              <a:rPr lang="en-US" dirty="0" err="1"/>
              <a:t>và</a:t>
            </a:r>
            <a:r>
              <a:rPr lang="en-US" dirty="0"/>
              <a:t> </a:t>
            </a:r>
            <a:r>
              <a:rPr lang="en-US" dirty="0" err="1"/>
              <a:t>tiết</a:t>
            </a:r>
            <a:r>
              <a:rPr lang="en-US" dirty="0"/>
              <a:t> </a:t>
            </a:r>
            <a:r>
              <a:rPr lang="en-US" dirty="0" err="1"/>
              <a:t>kiệm</a:t>
            </a:r>
            <a:r>
              <a:rPr lang="en-US" dirty="0"/>
              <a:t> </a:t>
            </a:r>
            <a:r>
              <a:rPr lang="en-US" dirty="0" err="1"/>
              <a:t>biên</a:t>
            </a:r>
            <a:r>
              <a:rPr lang="en-US" dirty="0"/>
              <a:t> </a:t>
            </a:r>
            <a:r>
              <a:rPr lang="en-US" dirty="0" err="1"/>
              <a:t>chế</a:t>
            </a:r>
            <a:r>
              <a:rPr lang="en-US" dirty="0"/>
              <a:t>; </a:t>
            </a:r>
            <a:r>
              <a:rPr lang="en-US" dirty="0" err="1"/>
              <a:t>đồng</a:t>
            </a:r>
            <a:r>
              <a:rPr lang="en-US" dirty="0"/>
              <a:t> </a:t>
            </a:r>
            <a:r>
              <a:rPr lang="en-US" dirty="0" err="1"/>
              <a:t>thời</a:t>
            </a:r>
            <a:r>
              <a:rPr lang="en-US" dirty="0"/>
              <a:t> </a:t>
            </a:r>
            <a:r>
              <a:rPr lang="en-US" dirty="0" err="1"/>
              <a:t>bảo</a:t>
            </a:r>
            <a:r>
              <a:rPr lang="en-US" dirty="0"/>
              <a:t> </a:t>
            </a:r>
            <a:r>
              <a:rPr lang="en-US" dirty="0" err="1"/>
              <a:t>đảm</a:t>
            </a:r>
            <a:r>
              <a:rPr lang="en-US" dirty="0"/>
              <a:t> </a:t>
            </a:r>
            <a:r>
              <a:rPr lang="en-US" dirty="0" err="1"/>
              <a:t>việc</a:t>
            </a:r>
            <a:r>
              <a:rPr lang="en-US" dirty="0"/>
              <a:t> </a:t>
            </a:r>
            <a:r>
              <a:rPr lang="en-US" dirty="0" err="1"/>
              <a:t>sẵn</a:t>
            </a:r>
            <a:r>
              <a:rPr lang="en-US" dirty="0"/>
              <a:t> </a:t>
            </a:r>
            <a:r>
              <a:rPr lang="en-US" dirty="0" err="1"/>
              <a:t>sàng</a:t>
            </a:r>
            <a:r>
              <a:rPr lang="en-US" dirty="0"/>
              <a:t> </a:t>
            </a:r>
            <a:r>
              <a:rPr lang="en-US" dirty="0" err="1"/>
              <a:t>luân</a:t>
            </a:r>
            <a:r>
              <a:rPr lang="en-US" dirty="0"/>
              <a:t> </a:t>
            </a:r>
            <a:r>
              <a:rPr lang="en-US" dirty="0" err="1"/>
              <a:t>phiên</a:t>
            </a:r>
            <a:r>
              <a:rPr lang="en-US" dirty="0"/>
              <a:t>, </a:t>
            </a:r>
            <a:r>
              <a:rPr lang="en-US" dirty="0" err="1"/>
              <a:t>thay</a:t>
            </a:r>
            <a:r>
              <a:rPr lang="en-US" dirty="0"/>
              <a:t> </a:t>
            </a:r>
            <a:r>
              <a:rPr lang="en-US" dirty="0" err="1"/>
              <a:t>thế</a:t>
            </a:r>
            <a:r>
              <a:rPr lang="en-US" dirty="0"/>
              <a:t> </a:t>
            </a:r>
            <a:r>
              <a:rPr lang="en-US" dirty="0" err="1"/>
              <a:t>tiếp</a:t>
            </a:r>
            <a:r>
              <a:rPr lang="en-US" dirty="0"/>
              <a:t> </a:t>
            </a:r>
            <a:r>
              <a:rPr lang="en-US" dirty="0" err="1"/>
              <a:t>nhận</a:t>
            </a:r>
            <a:r>
              <a:rPr lang="en-US" dirty="0"/>
              <a:t> </a:t>
            </a:r>
            <a:r>
              <a:rPr lang="en-US" dirty="0" err="1"/>
              <a:t>hồ</a:t>
            </a:r>
            <a:r>
              <a:rPr lang="en-US" dirty="0"/>
              <a:t> </a:t>
            </a:r>
            <a:r>
              <a:rPr lang="en-US" dirty="0" err="1"/>
              <a:t>sơ</a:t>
            </a:r>
            <a:r>
              <a:rPr lang="en-US" dirty="0"/>
              <a:t> </a:t>
            </a:r>
            <a:r>
              <a:rPr lang="en-US" dirty="0" err="1"/>
              <a:t>khi</a:t>
            </a:r>
            <a:r>
              <a:rPr lang="en-US" dirty="0"/>
              <a:t> </a:t>
            </a:r>
            <a:r>
              <a:rPr lang="en-US" dirty="0" err="1"/>
              <a:t>có</a:t>
            </a:r>
            <a:r>
              <a:rPr lang="en-US" dirty="0"/>
              <a:t> </a:t>
            </a:r>
            <a:r>
              <a:rPr lang="en-US" dirty="0" err="1"/>
              <a:t>các</a:t>
            </a:r>
            <a:r>
              <a:rPr lang="en-US" dirty="0"/>
              <a:t> </a:t>
            </a:r>
            <a:r>
              <a:rPr lang="en-US" dirty="0" err="1"/>
              <a:t>trường</a:t>
            </a:r>
            <a:r>
              <a:rPr lang="en-US" dirty="0"/>
              <a:t> </a:t>
            </a:r>
            <a:r>
              <a:rPr lang="en-US" dirty="0" err="1"/>
              <a:t>hợp</a:t>
            </a:r>
            <a:r>
              <a:rPr lang="en-US" dirty="0"/>
              <a:t> </a:t>
            </a:r>
            <a:r>
              <a:rPr lang="en-US" dirty="0" err="1"/>
              <a:t>nghỉ</a:t>
            </a:r>
            <a:r>
              <a:rPr lang="en-US" dirty="0"/>
              <a:t> </a:t>
            </a:r>
            <a:r>
              <a:rPr lang="en-US" dirty="0" err="1"/>
              <a:t>phép</a:t>
            </a:r>
            <a:r>
              <a:rPr lang="en-US" dirty="0"/>
              <a:t>, </a:t>
            </a:r>
            <a:r>
              <a:rPr lang="en-US" dirty="0" err="1"/>
              <a:t>ốm</a:t>
            </a:r>
            <a:r>
              <a:rPr lang="en-US" dirty="0"/>
              <a:t> </a:t>
            </a:r>
            <a:r>
              <a:rPr lang="en-US" dirty="0" err="1"/>
              <a:t>đau</a:t>
            </a:r>
            <a:r>
              <a:rPr lang="en-US" dirty="0"/>
              <a:t> </a:t>
            </a:r>
            <a:r>
              <a:rPr lang="en-US" dirty="0" err="1"/>
              <a:t>hoặc</a:t>
            </a:r>
            <a:r>
              <a:rPr lang="en-US" dirty="0"/>
              <a:t> </a:t>
            </a:r>
            <a:r>
              <a:rPr lang="en-US" dirty="0" err="1"/>
              <a:t>trường</a:t>
            </a:r>
            <a:r>
              <a:rPr lang="en-US" dirty="0"/>
              <a:t> </a:t>
            </a:r>
            <a:r>
              <a:rPr lang="en-US" dirty="0" err="1"/>
              <a:t>hợp</a:t>
            </a:r>
            <a:r>
              <a:rPr lang="en-US" dirty="0"/>
              <a:t> </a:t>
            </a:r>
            <a:r>
              <a:rPr lang="en-US" dirty="0" err="1"/>
              <a:t>đặc</a:t>
            </a:r>
            <a:r>
              <a:rPr lang="en-US" dirty="0"/>
              <a:t> </a:t>
            </a:r>
            <a:r>
              <a:rPr lang="en-US" dirty="0" err="1"/>
              <a:t>biệt</a:t>
            </a:r>
            <a:r>
              <a:rPr lang="en-US" dirty="0"/>
              <a:t> </a:t>
            </a:r>
            <a:r>
              <a:rPr lang="en-US" dirty="0" err="1"/>
              <a:t>khác</a:t>
            </a:r>
            <a:r>
              <a:rPr lang="en-US" dirty="0"/>
              <a:t> </a:t>
            </a:r>
            <a:r>
              <a:rPr lang="en-US" dirty="0" err="1"/>
              <a:t>khi</a:t>
            </a:r>
            <a:r>
              <a:rPr lang="en-US" dirty="0"/>
              <a:t> </a:t>
            </a:r>
            <a:r>
              <a:rPr lang="en-US" dirty="0" err="1"/>
              <a:t>công</a:t>
            </a:r>
            <a:r>
              <a:rPr lang="en-US" dirty="0"/>
              <a:t> </a:t>
            </a:r>
            <a:r>
              <a:rPr lang="en-US" dirty="0" err="1"/>
              <a:t>chức</a:t>
            </a:r>
            <a:r>
              <a:rPr lang="en-US" dirty="0"/>
              <a:t> </a:t>
            </a:r>
            <a:r>
              <a:rPr lang="en-US" dirty="0" err="1"/>
              <a:t>được</a:t>
            </a:r>
            <a:r>
              <a:rPr lang="en-US" dirty="0"/>
              <a:t> </a:t>
            </a:r>
            <a:r>
              <a:rPr lang="en-US" dirty="0" err="1"/>
              <a:t>nghỉ</a:t>
            </a:r>
            <a:r>
              <a:rPr lang="en-US" dirty="0"/>
              <a:t> </a:t>
            </a:r>
            <a:r>
              <a:rPr lang="en-US" dirty="0" err="1"/>
              <a:t>theo</a:t>
            </a:r>
            <a:r>
              <a:rPr lang="en-US" dirty="0"/>
              <a:t> </a:t>
            </a:r>
            <a:r>
              <a:rPr lang="en-US" dirty="0" err="1"/>
              <a:t>quy</a:t>
            </a:r>
            <a:r>
              <a:rPr lang="en-US" dirty="0"/>
              <a:t> </a:t>
            </a:r>
            <a:r>
              <a:rPr lang="en-US" dirty="0" err="1"/>
              <a:t>định</a:t>
            </a:r>
            <a:r>
              <a:rPr lang="en-US" dirty="0"/>
              <a:t> </a:t>
            </a:r>
            <a:r>
              <a:rPr lang="en-US" dirty="0" err="1"/>
              <a:t>pháp</a:t>
            </a:r>
            <a:r>
              <a:rPr lang="en-US" dirty="0"/>
              <a:t> </a:t>
            </a:r>
            <a:r>
              <a:rPr lang="en-US" dirty="0" err="1"/>
              <a:t>luật</a:t>
            </a:r>
            <a:r>
              <a:rPr lang="en-US" dirty="0"/>
              <a:t>; </a:t>
            </a:r>
            <a:r>
              <a:rPr lang="en-US" dirty="0" err="1"/>
              <a:t>mặt</a:t>
            </a:r>
            <a:r>
              <a:rPr lang="en-US" dirty="0"/>
              <a:t> </a:t>
            </a:r>
            <a:r>
              <a:rPr lang="en-US" dirty="0" err="1"/>
              <a:t>khác</a:t>
            </a:r>
            <a:r>
              <a:rPr lang="en-US" dirty="0"/>
              <a:t> </a:t>
            </a:r>
            <a:r>
              <a:rPr lang="en-US" dirty="0" err="1"/>
              <a:t>sẽ</a:t>
            </a:r>
            <a:r>
              <a:rPr lang="en-US" dirty="0"/>
              <a:t> </a:t>
            </a:r>
            <a:r>
              <a:rPr lang="en-US" dirty="0" err="1"/>
              <a:t>chuyển</a:t>
            </a:r>
            <a:r>
              <a:rPr lang="en-US" dirty="0"/>
              <a:t> </a:t>
            </a:r>
            <a:r>
              <a:rPr lang="en-US" dirty="0" err="1"/>
              <a:t>dần</a:t>
            </a:r>
            <a:r>
              <a:rPr lang="en-US" dirty="0"/>
              <a:t> </a:t>
            </a:r>
            <a:r>
              <a:rPr lang="en-US" dirty="0" err="1"/>
              <a:t>từ</a:t>
            </a:r>
            <a:r>
              <a:rPr lang="en-US" dirty="0"/>
              <a:t> </a:t>
            </a:r>
            <a:r>
              <a:rPr lang="en-US" dirty="0" err="1"/>
              <a:t>việc</a:t>
            </a:r>
            <a:r>
              <a:rPr lang="en-US" dirty="0"/>
              <a:t> </a:t>
            </a:r>
            <a:r>
              <a:rPr lang="en-US" dirty="0" err="1"/>
              <a:t>tiếp</a:t>
            </a:r>
            <a:r>
              <a:rPr lang="en-US" dirty="0"/>
              <a:t> </a:t>
            </a:r>
            <a:r>
              <a:rPr lang="en-US" dirty="0" err="1"/>
              <a:t>nhận</a:t>
            </a:r>
            <a:r>
              <a:rPr lang="en-US" dirty="0"/>
              <a:t> </a:t>
            </a:r>
            <a:r>
              <a:rPr lang="en-US" dirty="0" err="1"/>
              <a:t>hồ</a:t>
            </a:r>
            <a:r>
              <a:rPr lang="en-US" dirty="0"/>
              <a:t> </a:t>
            </a:r>
            <a:r>
              <a:rPr lang="en-US" dirty="0" err="1"/>
              <a:t>sơ</a:t>
            </a:r>
            <a:r>
              <a:rPr lang="en-US" dirty="0"/>
              <a:t> </a:t>
            </a:r>
            <a:r>
              <a:rPr lang="en-US" dirty="0" err="1"/>
              <a:t>giấy</a:t>
            </a:r>
            <a:r>
              <a:rPr lang="en-US" dirty="0"/>
              <a:t> qua </a:t>
            </a:r>
            <a:r>
              <a:rPr lang="en-US" dirty="0" err="1"/>
              <a:t>tiếp</a:t>
            </a:r>
            <a:r>
              <a:rPr lang="en-US" dirty="0"/>
              <a:t> </a:t>
            </a:r>
            <a:r>
              <a:rPr lang="en-US" dirty="0" err="1"/>
              <a:t>nhận</a:t>
            </a:r>
            <a:r>
              <a:rPr lang="en-US" dirty="0"/>
              <a:t> </a:t>
            </a:r>
            <a:r>
              <a:rPr lang="en-US" dirty="0" err="1"/>
              <a:t>hồ</a:t>
            </a:r>
            <a:r>
              <a:rPr lang="en-US" dirty="0"/>
              <a:t> </a:t>
            </a:r>
            <a:r>
              <a:rPr lang="en-US" dirty="0" err="1"/>
              <a:t>sơ</a:t>
            </a:r>
            <a:r>
              <a:rPr lang="en-US" dirty="0"/>
              <a:t> </a:t>
            </a:r>
            <a:r>
              <a:rPr lang="en-US" dirty="0" err="1"/>
              <a:t>điện</a:t>
            </a:r>
            <a:r>
              <a:rPr lang="en-US" dirty="0"/>
              <a:t> </a:t>
            </a:r>
            <a:r>
              <a:rPr lang="en-US" dirty="0" err="1"/>
              <a:t>tử</a:t>
            </a:r>
            <a:r>
              <a:rPr lang="en-US" dirty="0"/>
              <a:t>, </a:t>
            </a:r>
            <a:r>
              <a:rPr lang="en-US" dirty="0" err="1"/>
              <a:t>tăng</a:t>
            </a:r>
            <a:r>
              <a:rPr lang="en-US" dirty="0"/>
              <a:t> </a:t>
            </a:r>
            <a:r>
              <a:rPr lang="en-US" dirty="0" err="1"/>
              <a:t>cường</a:t>
            </a:r>
            <a:r>
              <a:rPr lang="en-US" dirty="0"/>
              <a:t> </a:t>
            </a:r>
            <a:r>
              <a:rPr lang="en-US" dirty="0" err="1"/>
              <a:t>thời</a:t>
            </a:r>
            <a:r>
              <a:rPr lang="en-US" dirty="0"/>
              <a:t> </a:t>
            </a:r>
            <a:r>
              <a:rPr lang="en-US" dirty="0" err="1"/>
              <a:t>gian</a:t>
            </a:r>
            <a:r>
              <a:rPr lang="en-US" dirty="0"/>
              <a:t> </a:t>
            </a:r>
            <a:r>
              <a:rPr lang="en-US" dirty="0" err="1"/>
              <a:t>cho</a:t>
            </a:r>
            <a:r>
              <a:rPr lang="en-US" dirty="0"/>
              <a:t> </a:t>
            </a:r>
            <a:r>
              <a:rPr lang="en-US" dirty="0" err="1"/>
              <a:t>nhiệm</a:t>
            </a:r>
            <a:r>
              <a:rPr lang="en-US" dirty="0"/>
              <a:t> </a:t>
            </a:r>
            <a:r>
              <a:rPr lang="en-US" dirty="0" err="1"/>
              <a:t>vụ</a:t>
            </a:r>
            <a:r>
              <a:rPr lang="en-US" dirty="0"/>
              <a:t> </a:t>
            </a:r>
            <a:r>
              <a:rPr lang="en-US" dirty="0" err="1"/>
              <a:t>hỗ</a:t>
            </a:r>
            <a:r>
              <a:rPr lang="en-US" dirty="0"/>
              <a:t> </a:t>
            </a:r>
            <a:r>
              <a:rPr lang="en-US" dirty="0" err="1"/>
              <a:t>trợ</a:t>
            </a:r>
            <a:r>
              <a:rPr lang="en-US" dirty="0"/>
              <a:t>, </a:t>
            </a:r>
            <a:r>
              <a:rPr lang="en-US" dirty="0" err="1"/>
              <a:t>hướng</a:t>
            </a:r>
            <a:r>
              <a:rPr lang="en-US" dirty="0"/>
              <a:t> </a:t>
            </a:r>
            <a:r>
              <a:rPr lang="en-US" dirty="0" err="1"/>
              <a:t>dẫn</a:t>
            </a:r>
            <a:r>
              <a:rPr lang="en-US" dirty="0"/>
              <a:t> </a:t>
            </a:r>
            <a:r>
              <a:rPr lang="en-US" dirty="0" err="1"/>
              <a:t>nộp</a:t>
            </a:r>
            <a:r>
              <a:rPr lang="en-US" dirty="0"/>
              <a:t> </a:t>
            </a:r>
            <a:r>
              <a:rPr lang="en-US" dirty="0" err="1"/>
              <a:t>hồ</a:t>
            </a:r>
            <a:r>
              <a:rPr lang="en-US" dirty="0"/>
              <a:t> </a:t>
            </a:r>
            <a:r>
              <a:rPr lang="en-US" dirty="0" err="1"/>
              <a:t>sơ</a:t>
            </a:r>
            <a:r>
              <a:rPr lang="en-US" dirty="0"/>
              <a:t> </a:t>
            </a:r>
            <a:r>
              <a:rPr lang="en-US" dirty="0" err="1"/>
              <a:t>điện</a:t>
            </a:r>
            <a:r>
              <a:rPr lang="en-US" dirty="0"/>
              <a:t> </a:t>
            </a:r>
            <a:r>
              <a:rPr lang="en-US" dirty="0" err="1"/>
              <a:t>tử</a:t>
            </a:r>
            <a:r>
              <a:rPr lang="en-US" dirty="0"/>
              <a:t>.</a:t>
            </a:r>
          </a:p>
          <a:p>
            <a:pPr algn="just"/>
            <a:r>
              <a:rPr lang="en-US" dirty="0"/>
              <a:t>Qua </a:t>
            </a:r>
            <a:r>
              <a:rPr lang="en-US" dirty="0" err="1"/>
              <a:t>số</a:t>
            </a:r>
            <a:r>
              <a:rPr lang="en-US" dirty="0"/>
              <a:t> </a:t>
            </a:r>
            <a:r>
              <a:rPr lang="en-US" dirty="0" err="1"/>
              <a:t>liệu</a:t>
            </a:r>
            <a:r>
              <a:rPr lang="en-US" dirty="0"/>
              <a:t> </a:t>
            </a:r>
            <a:r>
              <a:rPr lang="en-US" dirty="0" err="1"/>
              <a:t>báo</a:t>
            </a:r>
            <a:r>
              <a:rPr lang="en-US" dirty="0"/>
              <a:t> </a:t>
            </a:r>
            <a:r>
              <a:rPr lang="en-US" dirty="0" err="1"/>
              <a:t>cáo</a:t>
            </a:r>
            <a:r>
              <a:rPr lang="en-US" dirty="0"/>
              <a:t> </a:t>
            </a:r>
            <a:r>
              <a:rPr lang="en-US" dirty="0" err="1"/>
              <a:t>của</a:t>
            </a:r>
            <a:r>
              <a:rPr lang="en-US" dirty="0"/>
              <a:t> </a:t>
            </a:r>
            <a:r>
              <a:rPr lang="en-US" dirty="0" err="1"/>
              <a:t>Sở</a:t>
            </a:r>
            <a:r>
              <a:rPr lang="en-US" dirty="0"/>
              <a:t> </a:t>
            </a:r>
            <a:r>
              <a:rPr lang="en-US" dirty="0" err="1"/>
              <a:t>Nội</a:t>
            </a:r>
            <a:r>
              <a:rPr lang="en-US" dirty="0"/>
              <a:t> </a:t>
            </a:r>
            <a:r>
              <a:rPr lang="en-US" dirty="0" err="1"/>
              <a:t>vụ</a:t>
            </a:r>
            <a:r>
              <a:rPr lang="en-US" dirty="0"/>
              <a:t> </a:t>
            </a:r>
            <a:r>
              <a:rPr lang="en-US" dirty="0" err="1"/>
              <a:t>và</a:t>
            </a:r>
            <a:r>
              <a:rPr lang="en-US" dirty="0"/>
              <a:t> </a:t>
            </a:r>
            <a:r>
              <a:rPr lang="en-US" dirty="0" err="1"/>
              <a:t>Sở</a:t>
            </a:r>
            <a:r>
              <a:rPr lang="en-US" dirty="0"/>
              <a:t> </a:t>
            </a:r>
            <a:r>
              <a:rPr lang="en-US" dirty="0" err="1"/>
              <a:t>Tư</a:t>
            </a:r>
            <a:r>
              <a:rPr lang="en-US" dirty="0"/>
              <a:t> </a:t>
            </a:r>
            <a:r>
              <a:rPr lang="en-US" dirty="0" err="1"/>
              <a:t>pháp</a:t>
            </a:r>
            <a:r>
              <a:rPr lang="en-US" dirty="0"/>
              <a:t> (</a:t>
            </a:r>
            <a:r>
              <a:rPr lang="en-US" dirty="0" err="1"/>
              <a:t>từ</a:t>
            </a:r>
            <a:r>
              <a:rPr lang="en-US" dirty="0"/>
              <a:t> </a:t>
            </a:r>
            <a:r>
              <a:rPr lang="en-US" dirty="0" err="1"/>
              <a:t>năm</a:t>
            </a:r>
            <a:r>
              <a:rPr lang="en-US" dirty="0"/>
              <a:t> 2013 </a:t>
            </a:r>
            <a:r>
              <a:rPr lang="en-US" dirty="0" err="1"/>
              <a:t>đến</a:t>
            </a:r>
            <a:r>
              <a:rPr lang="en-US" dirty="0"/>
              <a:t> </a:t>
            </a:r>
            <a:r>
              <a:rPr lang="en-US" dirty="0" err="1"/>
              <a:t>năm</a:t>
            </a:r>
            <a:r>
              <a:rPr lang="en-US" dirty="0"/>
              <a:t> 2016), </a:t>
            </a:r>
            <a:r>
              <a:rPr lang="en-US" dirty="0" err="1"/>
              <a:t>tổng</a:t>
            </a:r>
            <a:r>
              <a:rPr lang="en-US" dirty="0"/>
              <a:t> </a:t>
            </a:r>
            <a:r>
              <a:rPr lang="en-US" dirty="0" err="1"/>
              <a:t>số</a:t>
            </a:r>
            <a:r>
              <a:rPr lang="en-US" dirty="0"/>
              <a:t> </a:t>
            </a:r>
            <a:r>
              <a:rPr lang="en-US" dirty="0" err="1"/>
              <a:t>hồ</a:t>
            </a:r>
            <a:r>
              <a:rPr lang="en-US" dirty="0"/>
              <a:t> </a:t>
            </a:r>
            <a:r>
              <a:rPr lang="en-US" dirty="0" err="1"/>
              <a:t>sơ</a:t>
            </a:r>
            <a:r>
              <a:rPr lang="en-US" dirty="0"/>
              <a:t> </a:t>
            </a:r>
            <a:r>
              <a:rPr lang="en-US" dirty="0" smtClean="0"/>
              <a:t>TTHC </a:t>
            </a:r>
            <a:r>
              <a:rPr lang="en-US" dirty="0" err="1" smtClean="0"/>
              <a:t>thuộc</a:t>
            </a:r>
            <a:r>
              <a:rPr lang="en-US" dirty="0" smtClean="0"/>
              <a:t> </a:t>
            </a:r>
            <a:r>
              <a:rPr lang="en-US" dirty="0" err="1"/>
              <a:t>thẩm</a:t>
            </a:r>
            <a:r>
              <a:rPr lang="en-US" dirty="0"/>
              <a:t> </a:t>
            </a:r>
            <a:r>
              <a:rPr lang="en-US" dirty="0" err="1"/>
              <a:t>quyền</a:t>
            </a:r>
            <a:r>
              <a:rPr lang="en-US" dirty="0"/>
              <a:t> </a:t>
            </a:r>
            <a:r>
              <a:rPr lang="en-US" dirty="0" err="1"/>
              <a:t>giải</a:t>
            </a:r>
            <a:r>
              <a:rPr lang="en-US" dirty="0"/>
              <a:t> </a:t>
            </a:r>
            <a:r>
              <a:rPr lang="en-US" dirty="0" err="1"/>
              <a:t>quyết</a:t>
            </a:r>
            <a:r>
              <a:rPr lang="en-US" dirty="0"/>
              <a:t> </a:t>
            </a:r>
            <a:r>
              <a:rPr lang="en-US" dirty="0" err="1"/>
              <a:t>của</a:t>
            </a:r>
            <a:r>
              <a:rPr lang="en-US" dirty="0"/>
              <a:t> UBND </a:t>
            </a:r>
            <a:r>
              <a:rPr lang="en-US" dirty="0" err="1"/>
              <a:t>tỉnh</a:t>
            </a:r>
            <a:r>
              <a:rPr lang="en-US" dirty="0"/>
              <a:t>, </a:t>
            </a:r>
            <a:r>
              <a:rPr lang="en-US" dirty="0" err="1"/>
              <a:t>các</a:t>
            </a:r>
            <a:r>
              <a:rPr lang="en-US" dirty="0"/>
              <a:t> </a:t>
            </a:r>
            <a:r>
              <a:rPr lang="en-US" dirty="0" err="1"/>
              <a:t>sở</a:t>
            </a:r>
            <a:r>
              <a:rPr lang="en-US" dirty="0"/>
              <a:t>, </a:t>
            </a:r>
            <a:r>
              <a:rPr lang="en-US" dirty="0" err="1"/>
              <a:t>ngành</a:t>
            </a:r>
            <a:r>
              <a:rPr lang="en-US" dirty="0"/>
              <a:t> </a:t>
            </a:r>
            <a:r>
              <a:rPr lang="en-US" dirty="0" err="1"/>
              <a:t>cấp</a:t>
            </a:r>
            <a:r>
              <a:rPr lang="en-US" dirty="0"/>
              <a:t> </a:t>
            </a:r>
            <a:r>
              <a:rPr lang="en-US" dirty="0" err="1"/>
              <a:t>tỉnh</a:t>
            </a:r>
            <a:r>
              <a:rPr lang="en-US" dirty="0"/>
              <a:t> </a:t>
            </a:r>
            <a:r>
              <a:rPr lang="en-US" dirty="0" err="1"/>
              <a:t>tăng</a:t>
            </a:r>
            <a:r>
              <a:rPr lang="en-US" dirty="0"/>
              <a:t> </a:t>
            </a:r>
            <a:r>
              <a:rPr lang="en-US" dirty="0" err="1"/>
              <a:t>bình</a:t>
            </a:r>
            <a:r>
              <a:rPr lang="en-US" dirty="0"/>
              <a:t> </a:t>
            </a:r>
            <a:r>
              <a:rPr lang="en-US" dirty="0" err="1"/>
              <a:t>quân</a:t>
            </a:r>
            <a:r>
              <a:rPr lang="en-US" dirty="0"/>
              <a:t> 27% qua </a:t>
            </a:r>
            <a:r>
              <a:rPr lang="en-US" dirty="0" err="1"/>
              <a:t>mỗi</a:t>
            </a:r>
            <a:r>
              <a:rPr lang="en-US" dirty="0"/>
              <a:t> </a:t>
            </a:r>
            <a:r>
              <a:rPr lang="en-US" dirty="0" err="1"/>
              <a:t>năm</a:t>
            </a:r>
            <a:r>
              <a:rPr lang="en-US" dirty="0"/>
              <a:t> (</a:t>
            </a:r>
            <a:r>
              <a:rPr lang="en-US" dirty="0" err="1"/>
              <a:t>từ</a:t>
            </a:r>
            <a:r>
              <a:rPr lang="en-US" dirty="0"/>
              <a:t> 29.636 </a:t>
            </a:r>
            <a:r>
              <a:rPr lang="en-US" dirty="0" err="1"/>
              <a:t>hồ</a:t>
            </a:r>
            <a:r>
              <a:rPr lang="en-US" dirty="0"/>
              <a:t> </a:t>
            </a:r>
            <a:r>
              <a:rPr lang="en-US" dirty="0" err="1"/>
              <a:t>sơ</a:t>
            </a:r>
            <a:r>
              <a:rPr lang="en-US" dirty="0"/>
              <a:t> </a:t>
            </a:r>
            <a:r>
              <a:rPr lang="en-US" dirty="0" err="1"/>
              <a:t>năm</a:t>
            </a:r>
            <a:r>
              <a:rPr lang="en-US" dirty="0"/>
              <a:t> 2013 </a:t>
            </a:r>
            <a:r>
              <a:rPr lang="en-US" dirty="0" err="1"/>
              <a:t>lên</a:t>
            </a:r>
            <a:r>
              <a:rPr lang="en-US" dirty="0"/>
              <a:t> 61.072 </a:t>
            </a:r>
            <a:r>
              <a:rPr lang="en-US" dirty="0" err="1"/>
              <a:t>hồ</a:t>
            </a:r>
            <a:r>
              <a:rPr lang="en-US" dirty="0"/>
              <a:t> </a:t>
            </a:r>
            <a:r>
              <a:rPr lang="en-US" dirty="0" err="1"/>
              <a:t>sơ</a:t>
            </a:r>
            <a:r>
              <a:rPr lang="en-US" dirty="0"/>
              <a:t> </a:t>
            </a:r>
            <a:r>
              <a:rPr lang="en-US" dirty="0" err="1"/>
              <a:t>năm</a:t>
            </a:r>
            <a:r>
              <a:rPr lang="en-US" dirty="0"/>
              <a:t> 2016); </a:t>
            </a:r>
            <a:r>
              <a:rPr lang="en-US" dirty="0" err="1"/>
              <a:t>dự</a:t>
            </a:r>
            <a:r>
              <a:rPr lang="en-US" dirty="0"/>
              <a:t> </a:t>
            </a:r>
            <a:r>
              <a:rPr lang="en-US" dirty="0" err="1"/>
              <a:t>báo</a:t>
            </a:r>
            <a:r>
              <a:rPr lang="en-US" dirty="0"/>
              <a:t> </a:t>
            </a:r>
            <a:r>
              <a:rPr lang="en-US" dirty="0" err="1"/>
              <a:t>tổng</a:t>
            </a:r>
            <a:r>
              <a:rPr lang="en-US" dirty="0"/>
              <a:t> </a:t>
            </a:r>
            <a:r>
              <a:rPr lang="en-US" dirty="0" err="1"/>
              <a:t>số</a:t>
            </a:r>
            <a:r>
              <a:rPr lang="en-US" dirty="0"/>
              <a:t> </a:t>
            </a:r>
            <a:r>
              <a:rPr lang="en-US" dirty="0" err="1"/>
              <a:t>hồ</a:t>
            </a:r>
            <a:r>
              <a:rPr lang="en-US" dirty="0"/>
              <a:t> </a:t>
            </a:r>
            <a:r>
              <a:rPr lang="en-US" dirty="0" err="1"/>
              <a:t>sơ</a:t>
            </a:r>
            <a:r>
              <a:rPr lang="en-US" dirty="0"/>
              <a:t> </a:t>
            </a:r>
            <a:r>
              <a:rPr lang="en-US" dirty="0" err="1"/>
              <a:t>sẽ</a:t>
            </a:r>
            <a:r>
              <a:rPr lang="en-US" dirty="0"/>
              <a:t> </a:t>
            </a:r>
            <a:r>
              <a:rPr lang="en-US" dirty="0" err="1"/>
              <a:t>tiếp</a:t>
            </a:r>
            <a:r>
              <a:rPr lang="en-US" dirty="0"/>
              <a:t> </a:t>
            </a:r>
            <a:r>
              <a:rPr lang="en-US" dirty="0" err="1"/>
              <a:t>nhận</a:t>
            </a:r>
            <a:r>
              <a:rPr lang="en-US" dirty="0"/>
              <a:t> </a:t>
            </a:r>
            <a:r>
              <a:rPr lang="en-US" dirty="0" err="1"/>
              <a:t>năm</a:t>
            </a:r>
            <a:r>
              <a:rPr lang="en-US" dirty="0"/>
              <a:t> 2017 </a:t>
            </a:r>
            <a:r>
              <a:rPr lang="en-US" dirty="0" err="1"/>
              <a:t>là</a:t>
            </a:r>
            <a:r>
              <a:rPr lang="en-US" dirty="0"/>
              <a:t> 77.500 </a:t>
            </a:r>
            <a:r>
              <a:rPr lang="en-US" dirty="0" err="1"/>
              <a:t>hồ</a:t>
            </a:r>
            <a:r>
              <a:rPr lang="en-US" dirty="0"/>
              <a:t> </a:t>
            </a:r>
            <a:r>
              <a:rPr lang="en-US" dirty="0" err="1"/>
              <a:t>sơ</a:t>
            </a:r>
            <a:r>
              <a:rPr lang="en-US" dirty="0"/>
              <a:t>. </a:t>
            </a:r>
            <a:r>
              <a:rPr lang="en-US" dirty="0" err="1"/>
              <a:t>Với</a:t>
            </a:r>
            <a:r>
              <a:rPr lang="en-US" dirty="0"/>
              <a:t> </a:t>
            </a:r>
            <a:r>
              <a:rPr lang="en-US" dirty="0" err="1"/>
              <a:t>thực</a:t>
            </a:r>
            <a:r>
              <a:rPr lang="en-US" dirty="0"/>
              <a:t> </a:t>
            </a:r>
            <a:r>
              <a:rPr lang="en-US" dirty="0" err="1"/>
              <a:t>tế</a:t>
            </a:r>
            <a:r>
              <a:rPr lang="en-US" dirty="0"/>
              <a:t> </a:t>
            </a:r>
            <a:r>
              <a:rPr lang="en-US" dirty="0" err="1"/>
              <a:t>tiếp</a:t>
            </a:r>
            <a:r>
              <a:rPr lang="en-US" dirty="0"/>
              <a:t> </a:t>
            </a:r>
            <a:r>
              <a:rPr lang="en-US" dirty="0" err="1"/>
              <a:t>nhận</a:t>
            </a:r>
            <a:r>
              <a:rPr lang="en-US" dirty="0"/>
              <a:t> </a:t>
            </a:r>
            <a:r>
              <a:rPr lang="en-US" dirty="0" err="1"/>
              <a:t>hồ</a:t>
            </a:r>
            <a:r>
              <a:rPr lang="en-US" dirty="0"/>
              <a:t> </a:t>
            </a:r>
            <a:r>
              <a:rPr lang="en-US" dirty="0" err="1"/>
              <a:t>sơ</a:t>
            </a:r>
            <a:r>
              <a:rPr lang="en-US" dirty="0"/>
              <a:t> </a:t>
            </a:r>
            <a:r>
              <a:rPr lang="en-US" dirty="0" err="1"/>
              <a:t>tại</a:t>
            </a:r>
            <a:r>
              <a:rPr lang="en-US" dirty="0"/>
              <a:t> </a:t>
            </a:r>
            <a:r>
              <a:rPr lang="en-US" dirty="0" err="1"/>
              <a:t>Trung</a:t>
            </a:r>
            <a:r>
              <a:rPr lang="en-US" dirty="0"/>
              <a:t> </a:t>
            </a:r>
            <a:r>
              <a:rPr lang="en-US" dirty="0" err="1"/>
              <a:t>tâm</a:t>
            </a:r>
            <a:r>
              <a:rPr lang="en-US" dirty="0"/>
              <a:t>, </a:t>
            </a:r>
            <a:r>
              <a:rPr lang="en-US" dirty="0" err="1"/>
              <a:t>mỗi</a:t>
            </a:r>
            <a:r>
              <a:rPr lang="en-US" dirty="0"/>
              <a:t> </a:t>
            </a:r>
            <a:r>
              <a:rPr lang="en-US" dirty="0" err="1"/>
              <a:t>hồ</a:t>
            </a:r>
            <a:r>
              <a:rPr lang="en-US" dirty="0"/>
              <a:t> </a:t>
            </a:r>
            <a:r>
              <a:rPr lang="en-US" dirty="0" err="1"/>
              <a:t>sơ</a:t>
            </a:r>
            <a:r>
              <a:rPr lang="en-US" dirty="0"/>
              <a:t> </a:t>
            </a:r>
            <a:r>
              <a:rPr lang="en-US" dirty="0" err="1"/>
              <a:t>tiếp</a:t>
            </a:r>
            <a:r>
              <a:rPr lang="en-US" dirty="0"/>
              <a:t> </a:t>
            </a:r>
            <a:r>
              <a:rPr lang="en-US" dirty="0" err="1" smtClean="0"/>
              <a:t>nhận</a:t>
            </a:r>
            <a:r>
              <a:rPr lang="en-US" dirty="0" smtClean="0"/>
              <a:t>,  </a:t>
            </a:r>
            <a:r>
              <a:rPr lang="en-US" dirty="0" err="1"/>
              <a:t>trả</a:t>
            </a:r>
            <a:r>
              <a:rPr lang="en-US" dirty="0"/>
              <a:t> </a:t>
            </a:r>
            <a:r>
              <a:rPr lang="en-US" dirty="0" err="1"/>
              <a:t>kết</a:t>
            </a:r>
            <a:r>
              <a:rPr lang="en-US" dirty="0"/>
              <a:t> </a:t>
            </a:r>
            <a:r>
              <a:rPr lang="en-US" dirty="0" err="1"/>
              <a:t>quả</a:t>
            </a:r>
            <a:r>
              <a:rPr lang="en-US" dirty="0"/>
              <a:t> </a:t>
            </a:r>
            <a:r>
              <a:rPr lang="en-US" dirty="0" err="1"/>
              <a:t>cần</a:t>
            </a:r>
            <a:r>
              <a:rPr lang="en-US" dirty="0"/>
              <a:t> </a:t>
            </a:r>
            <a:r>
              <a:rPr lang="en-US" dirty="0" smtClean="0"/>
              <a:t>15 </a:t>
            </a:r>
            <a:r>
              <a:rPr lang="en-US" dirty="0"/>
              <a:t>– 20 </a:t>
            </a:r>
            <a:r>
              <a:rPr lang="en-US" dirty="0" err="1"/>
              <a:t>phút</a:t>
            </a:r>
            <a:r>
              <a:rPr lang="en-US" dirty="0"/>
              <a:t> (</a:t>
            </a:r>
            <a:r>
              <a:rPr lang="en-US" dirty="0" err="1"/>
              <a:t>trung</a:t>
            </a:r>
            <a:r>
              <a:rPr lang="en-US" dirty="0"/>
              <a:t> </a:t>
            </a:r>
            <a:r>
              <a:rPr lang="en-US" dirty="0" err="1"/>
              <a:t>bình</a:t>
            </a:r>
            <a:r>
              <a:rPr lang="en-US" dirty="0"/>
              <a:t> </a:t>
            </a:r>
            <a:r>
              <a:rPr lang="en-US" dirty="0" smtClean="0"/>
              <a:t> 17,5 </a:t>
            </a:r>
            <a:r>
              <a:rPr lang="en-US" dirty="0" err="1" smtClean="0"/>
              <a:t>phút</a:t>
            </a:r>
            <a:r>
              <a:rPr lang="en-US" dirty="0" smtClean="0"/>
              <a:t>). </a:t>
            </a:r>
            <a:r>
              <a:rPr lang="en-US" dirty="0" err="1" smtClean="0"/>
              <a:t>Thời</a:t>
            </a:r>
            <a:r>
              <a:rPr lang="en-US" dirty="0" smtClean="0"/>
              <a:t> </a:t>
            </a:r>
            <a:r>
              <a:rPr lang="en-US" dirty="0" err="1" smtClean="0"/>
              <a:t>gian</a:t>
            </a:r>
            <a:r>
              <a:rPr lang="en-US" dirty="0" smtClean="0"/>
              <a:t> </a:t>
            </a:r>
            <a:r>
              <a:rPr lang="en-US" dirty="0" err="1"/>
              <a:t>làm</a:t>
            </a:r>
            <a:r>
              <a:rPr lang="en-US" dirty="0"/>
              <a:t> </a:t>
            </a:r>
            <a:r>
              <a:rPr lang="en-US" dirty="0" err="1"/>
              <a:t>việc</a:t>
            </a:r>
            <a:r>
              <a:rPr lang="en-US" dirty="0"/>
              <a:t> </a:t>
            </a:r>
            <a:r>
              <a:rPr lang="en-US" dirty="0" err="1"/>
              <a:t>trung</a:t>
            </a:r>
            <a:r>
              <a:rPr lang="en-US" dirty="0"/>
              <a:t> </a:t>
            </a:r>
            <a:r>
              <a:rPr lang="en-US" dirty="0" err="1"/>
              <a:t>bình</a:t>
            </a:r>
            <a:r>
              <a:rPr lang="en-US" dirty="0"/>
              <a:t> </a:t>
            </a:r>
            <a:r>
              <a:rPr lang="en-US" dirty="0" err="1"/>
              <a:t>của</a:t>
            </a:r>
            <a:r>
              <a:rPr lang="en-US" dirty="0"/>
              <a:t> </a:t>
            </a:r>
            <a:r>
              <a:rPr lang="en-US" dirty="0" err="1" smtClean="0"/>
              <a:t>công</a:t>
            </a:r>
            <a:r>
              <a:rPr lang="en-US" dirty="0" smtClean="0"/>
              <a:t> </a:t>
            </a:r>
            <a:r>
              <a:rPr lang="en-US" dirty="0" err="1"/>
              <a:t>chức</a:t>
            </a:r>
            <a:r>
              <a:rPr lang="en-US" dirty="0"/>
              <a:t> </a:t>
            </a:r>
            <a:r>
              <a:rPr lang="en-US" dirty="0" err="1"/>
              <a:t>trong</a:t>
            </a:r>
            <a:r>
              <a:rPr lang="en-US" dirty="0"/>
              <a:t> 01 </a:t>
            </a:r>
            <a:r>
              <a:rPr lang="en-US" dirty="0" err="1"/>
              <a:t>năm</a:t>
            </a:r>
            <a:r>
              <a:rPr lang="en-US" dirty="0"/>
              <a:t> </a:t>
            </a:r>
            <a:r>
              <a:rPr lang="en-US" dirty="0" err="1" smtClean="0"/>
              <a:t>khoảng</a:t>
            </a:r>
            <a:r>
              <a:rPr lang="en-US" dirty="0" smtClean="0"/>
              <a:t> 1.880 </a:t>
            </a:r>
            <a:r>
              <a:rPr lang="en-US" dirty="0" err="1"/>
              <a:t>giờ</a:t>
            </a:r>
            <a:r>
              <a:rPr lang="en-US" dirty="0"/>
              <a:t> = 112.800 </a:t>
            </a:r>
            <a:r>
              <a:rPr lang="en-US" dirty="0" err="1" smtClean="0"/>
              <a:t>phút</a:t>
            </a:r>
            <a:r>
              <a:rPr lang="en-US" dirty="0" smtClean="0"/>
              <a:t>, </a:t>
            </a:r>
            <a:r>
              <a:rPr lang="en-US" dirty="0" err="1" smtClean="0"/>
              <a:t>số</a:t>
            </a:r>
            <a:r>
              <a:rPr lang="en-US" dirty="0" smtClean="0"/>
              <a:t> </a:t>
            </a:r>
            <a:r>
              <a:rPr lang="en-US" dirty="0" err="1"/>
              <a:t>lượng</a:t>
            </a:r>
            <a:r>
              <a:rPr lang="en-US" dirty="0"/>
              <a:t> </a:t>
            </a:r>
            <a:r>
              <a:rPr lang="en-US" dirty="0" err="1"/>
              <a:t>người</a:t>
            </a:r>
            <a:r>
              <a:rPr lang="en-US" dirty="0"/>
              <a:t> </a:t>
            </a:r>
            <a:r>
              <a:rPr lang="en-US" dirty="0" err="1"/>
              <a:t>cần</a:t>
            </a:r>
            <a:r>
              <a:rPr lang="en-US" dirty="0"/>
              <a:t> </a:t>
            </a:r>
            <a:r>
              <a:rPr lang="en-US" dirty="0" err="1" smtClean="0"/>
              <a:t>là</a:t>
            </a:r>
            <a:r>
              <a:rPr lang="en-US" dirty="0" smtClean="0"/>
              <a:t>: </a:t>
            </a:r>
          </a:p>
          <a:p>
            <a:pPr marL="0" indent="0" algn="ctr">
              <a:buNone/>
            </a:pPr>
            <a:r>
              <a:rPr lang="en-US" b="1" dirty="0" smtClean="0"/>
              <a:t>77.500 </a:t>
            </a:r>
            <a:r>
              <a:rPr lang="en-US" b="1" dirty="0"/>
              <a:t>HS*17,5 </a:t>
            </a:r>
            <a:r>
              <a:rPr lang="en-US" b="1" dirty="0" err="1"/>
              <a:t>phút</a:t>
            </a:r>
            <a:r>
              <a:rPr lang="en-US" b="1" dirty="0"/>
              <a:t> /112.800 </a:t>
            </a:r>
            <a:r>
              <a:rPr lang="en-US" b="1" dirty="0" err="1"/>
              <a:t>phút</a:t>
            </a:r>
            <a:r>
              <a:rPr lang="en-US" b="1" dirty="0"/>
              <a:t> = </a:t>
            </a:r>
            <a:r>
              <a:rPr lang="en-US" b="1" dirty="0" smtClean="0"/>
              <a:t>12 </a:t>
            </a:r>
            <a:r>
              <a:rPr lang="en-US" b="1" dirty="0" err="1" smtClean="0"/>
              <a:t>người</a:t>
            </a:r>
            <a:endParaRPr lang="en-US" b="1" dirty="0"/>
          </a:p>
        </p:txBody>
      </p:sp>
    </p:spTree>
    <p:extLst>
      <p:ext uri="{BB962C8B-B14F-4D97-AF65-F5344CB8AC3E}">
        <p14:creationId xmlns:p14="http://schemas.microsoft.com/office/powerpoint/2010/main" val="5898706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chemeClr val="accent2"/>
          </a:solidFill>
        </p:spPr>
        <p:txBody>
          <a:bodyPr>
            <a:normAutofit fontScale="90000"/>
          </a:bodyPr>
          <a:lstStyle/>
          <a:p>
            <a:pPr algn="l"/>
            <a:r>
              <a:rPr lang="en-US" b="1" dirty="0" smtClean="0"/>
              <a:t>IV.3. </a:t>
            </a:r>
            <a:r>
              <a:rPr lang="en-US" b="1" dirty="0" err="1" smtClean="0"/>
              <a:t>Biên</a:t>
            </a:r>
            <a:r>
              <a:rPr lang="en-US" b="1" dirty="0" smtClean="0"/>
              <a:t> </a:t>
            </a:r>
            <a:r>
              <a:rPr lang="en-US" b="1" dirty="0" err="1" smtClean="0"/>
              <a:t>chế</a:t>
            </a:r>
            <a:endParaRPr lang="en-US" dirty="0"/>
          </a:p>
        </p:txBody>
      </p:sp>
      <p:sp>
        <p:nvSpPr>
          <p:cNvPr id="3" name="Content Placeholder 2"/>
          <p:cNvSpPr>
            <a:spLocks noGrp="1"/>
          </p:cNvSpPr>
          <p:nvPr>
            <p:ph idx="1"/>
          </p:nvPr>
        </p:nvSpPr>
        <p:spPr>
          <a:xfrm>
            <a:off x="304800" y="1371600"/>
            <a:ext cx="8382000" cy="5105400"/>
          </a:xfrm>
        </p:spPr>
        <p:txBody>
          <a:bodyPr>
            <a:normAutofit fontScale="85000" lnSpcReduction="20000"/>
          </a:bodyPr>
          <a:lstStyle/>
          <a:p>
            <a:pPr algn="just"/>
            <a:r>
              <a:rPr lang="en-US" dirty="0" err="1" smtClean="0"/>
              <a:t>Biên</a:t>
            </a:r>
            <a:r>
              <a:rPr lang="en-US" dirty="0" smtClean="0"/>
              <a:t> </a:t>
            </a:r>
            <a:r>
              <a:rPr lang="en-US" dirty="0" err="1" smtClean="0"/>
              <a:t>chế</a:t>
            </a:r>
            <a:r>
              <a:rPr lang="en-US" dirty="0" smtClean="0"/>
              <a:t>: </a:t>
            </a:r>
            <a:r>
              <a:rPr lang="en-US" dirty="0" err="1" smtClean="0"/>
              <a:t>để</a:t>
            </a:r>
            <a:r>
              <a:rPr lang="en-US" dirty="0" smtClean="0"/>
              <a:t> </a:t>
            </a:r>
            <a:r>
              <a:rPr lang="en-US" dirty="0" err="1"/>
              <a:t>Trung</a:t>
            </a:r>
            <a:r>
              <a:rPr lang="en-US" dirty="0"/>
              <a:t> </a:t>
            </a:r>
            <a:r>
              <a:rPr lang="en-US" dirty="0" err="1"/>
              <a:t>tâm</a:t>
            </a:r>
            <a:r>
              <a:rPr lang="en-US" dirty="0"/>
              <a:t> </a:t>
            </a:r>
            <a:r>
              <a:rPr lang="en-US" dirty="0" err="1"/>
              <a:t>hoạt</a:t>
            </a:r>
            <a:r>
              <a:rPr lang="en-US" dirty="0"/>
              <a:t> </a:t>
            </a:r>
            <a:r>
              <a:rPr lang="en-US" dirty="0" err="1"/>
              <a:t>động</a:t>
            </a:r>
            <a:r>
              <a:rPr lang="en-US" dirty="0"/>
              <a:t> </a:t>
            </a:r>
            <a:r>
              <a:rPr lang="en-US" dirty="0" err="1"/>
              <a:t>độc</a:t>
            </a:r>
            <a:r>
              <a:rPr lang="en-US" dirty="0"/>
              <a:t> </a:t>
            </a:r>
            <a:r>
              <a:rPr lang="en-US" dirty="0" err="1"/>
              <a:t>lập</a:t>
            </a:r>
            <a:r>
              <a:rPr lang="en-US" dirty="0"/>
              <a:t>, </a:t>
            </a:r>
            <a:r>
              <a:rPr lang="en-US" dirty="0" err="1"/>
              <a:t>tăng</a:t>
            </a:r>
            <a:r>
              <a:rPr lang="en-US" dirty="0"/>
              <a:t> </a:t>
            </a:r>
            <a:r>
              <a:rPr lang="en-US" dirty="0" err="1"/>
              <a:t>tính</a:t>
            </a:r>
            <a:r>
              <a:rPr lang="en-US" dirty="0"/>
              <a:t> </a:t>
            </a:r>
            <a:r>
              <a:rPr lang="en-US" dirty="0" err="1"/>
              <a:t>chuyên</a:t>
            </a:r>
            <a:r>
              <a:rPr lang="en-US" dirty="0"/>
              <a:t> </a:t>
            </a:r>
            <a:r>
              <a:rPr lang="en-US" dirty="0" err="1"/>
              <a:t>nghiệp</a:t>
            </a:r>
            <a:r>
              <a:rPr lang="en-US" dirty="0"/>
              <a:t>, </a:t>
            </a:r>
            <a:r>
              <a:rPr lang="en-US" dirty="0" err="1"/>
              <a:t>hiệu</a:t>
            </a:r>
            <a:r>
              <a:rPr lang="en-US" dirty="0"/>
              <a:t> </a:t>
            </a:r>
            <a:r>
              <a:rPr lang="en-US" dirty="0" err="1"/>
              <a:t>quả</a:t>
            </a:r>
            <a:r>
              <a:rPr lang="en-US" dirty="0"/>
              <a:t> </a:t>
            </a:r>
            <a:r>
              <a:rPr lang="en-US" dirty="0" err="1"/>
              <a:t>và</a:t>
            </a:r>
            <a:r>
              <a:rPr lang="en-US" dirty="0"/>
              <a:t> </a:t>
            </a:r>
            <a:r>
              <a:rPr lang="en-US" dirty="0" err="1"/>
              <a:t>tiết</a:t>
            </a:r>
            <a:r>
              <a:rPr lang="en-US" dirty="0"/>
              <a:t> </a:t>
            </a:r>
            <a:r>
              <a:rPr lang="en-US" dirty="0" err="1"/>
              <a:t>kiệm</a:t>
            </a:r>
            <a:r>
              <a:rPr lang="en-US" dirty="0"/>
              <a:t> </a:t>
            </a:r>
            <a:r>
              <a:rPr lang="en-US" dirty="0" err="1"/>
              <a:t>nhân</a:t>
            </a:r>
            <a:r>
              <a:rPr lang="en-US" dirty="0"/>
              <a:t> </a:t>
            </a:r>
            <a:r>
              <a:rPr lang="en-US" dirty="0" err="1"/>
              <a:t>lực</a:t>
            </a:r>
            <a:r>
              <a:rPr lang="en-US" dirty="0"/>
              <a:t> </a:t>
            </a:r>
            <a:r>
              <a:rPr lang="en-US" dirty="0" err="1"/>
              <a:t>tiếp</a:t>
            </a:r>
            <a:r>
              <a:rPr lang="en-US" dirty="0"/>
              <a:t> </a:t>
            </a:r>
            <a:r>
              <a:rPr lang="en-US" dirty="0" err="1"/>
              <a:t>nhận</a:t>
            </a:r>
            <a:r>
              <a:rPr lang="en-US" dirty="0"/>
              <a:t> </a:t>
            </a:r>
            <a:r>
              <a:rPr lang="en-US" dirty="0" err="1"/>
              <a:t>và</a:t>
            </a:r>
            <a:r>
              <a:rPr lang="en-US" dirty="0"/>
              <a:t> </a:t>
            </a:r>
            <a:r>
              <a:rPr lang="en-US" dirty="0" err="1"/>
              <a:t>trả</a:t>
            </a:r>
            <a:r>
              <a:rPr lang="en-US" dirty="0"/>
              <a:t> </a:t>
            </a:r>
            <a:r>
              <a:rPr lang="en-US" dirty="0" err="1"/>
              <a:t>kết</a:t>
            </a:r>
            <a:r>
              <a:rPr lang="en-US" dirty="0"/>
              <a:t> </a:t>
            </a:r>
            <a:r>
              <a:rPr lang="en-US" dirty="0" err="1"/>
              <a:t>quả</a:t>
            </a:r>
            <a:r>
              <a:rPr lang="en-US" dirty="0"/>
              <a:t>, </a:t>
            </a:r>
            <a:r>
              <a:rPr lang="en-US" dirty="0" err="1"/>
              <a:t>đồng</a:t>
            </a:r>
            <a:r>
              <a:rPr lang="en-US" dirty="0"/>
              <a:t> </a:t>
            </a:r>
            <a:r>
              <a:rPr lang="en-US" dirty="0" err="1"/>
              <a:t>thời</a:t>
            </a:r>
            <a:r>
              <a:rPr lang="en-US" dirty="0"/>
              <a:t> </a:t>
            </a:r>
            <a:r>
              <a:rPr lang="en-US" dirty="0" err="1"/>
              <a:t>triển</a:t>
            </a:r>
            <a:r>
              <a:rPr lang="en-US" dirty="0"/>
              <a:t> </a:t>
            </a:r>
            <a:r>
              <a:rPr lang="en-US" dirty="0" err="1"/>
              <a:t>khai</a:t>
            </a:r>
            <a:r>
              <a:rPr lang="en-US" dirty="0"/>
              <a:t> </a:t>
            </a:r>
            <a:r>
              <a:rPr lang="en-US" dirty="0" err="1"/>
              <a:t>tốt</a:t>
            </a:r>
            <a:r>
              <a:rPr lang="en-US" dirty="0"/>
              <a:t> </a:t>
            </a:r>
            <a:r>
              <a:rPr lang="en-US" dirty="0" err="1"/>
              <a:t>hơn</a:t>
            </a:r>
            <a:r>
              <a:rPr lang="en-US" dirty="0"/>
              <a:t> </a:t>
            </a:r>
            <a:r>
              <a:rPr lang="en-US" dirty="0" err="1"/>
              <a:t>các</a:t>
            </a:r>
            <a:r>
              <a:rPr lang="en-US" dirty="0"/>
              <a:t> </a:t>
            </a:r>
            <a:r>
              <a:rPr lang="en-US" dirty="0" err="1"/>
              <a:t>hoạt</a:t>
            </a:r>
            <a:r>
              <a:rPr lang="en-US" dirty="0"/>
              <a:t> </a:t>
            </a:r>
            <a:r>
              <a:rPr lang="en-US" dirty="0" err="1"/>
              <a:t>động</a:t>
            </a:r>
            <a:r>
              <a:rPr lang="en-US" dirty="0"/>
              <a:t> </a:t>
            </a:r>
            <a:r>
              <a:rPr lang="en-US" dirty="0" err="1"/>
              <a:t>tư</a:t>
            </a:r>
            <a:r>
              <a:rPr lang="en-US" dirty="0"/>
              <a:t> </a:t>
            </a:r>
            <a:r>
              <a:rPr lang="en-US" dirty="0" err="1"/>
              <a:t>vấn</a:t>
            </a:r>
            <a:r>
              <a:rPr lang="en-US" dirty="0"/>
              <a:t>, </a:t>
            </a:r>
            <a:r>
              <a:rPr lang="en-US" dirty="0" err="1"/>
              <a:t>hỗ</a:t>
            </a:r>
            <a:r>
              <a:rPr lang="en-US" dirty="0"/>
              <a:t> </a:t>
            </a:r>
            <a:r>
              <a:rPr lang="en-US" dirty="0" err="1"/>
              <a:t>trợ</a:t>
            </a:r>
            <a:r>
              <a:rPr lang="en-US" dirty="0"/>
              <a:t>, </a:t>
            </a:r>
            <a:r>
              <a:rPr lang="en-US" dirty="0" err="1"/>
              <a:t>kiểm</a:t>
            </a:r>
            <a:r>
              <a:rPr lang="en-US" dirty="0"/>
              <a:t> </a:t>
            </a:r>
            <a:r>
              <a:rPr lang="en-US" dirty="0" err="1"/>
              <a:t>soát</a:t>
            </a:r>
            <a:r>
              <a:rPr lang="en-US" dirty="0"/>
              <a:t>, </a:t>
            </a:r>
            <a:r>
              <a:rPr lang="en-US" dirty="0" err="1"/>
              <a:t>triển</a:t>
            </a:r>
            <a:r>
              <a:rPr lang="en-US" dirty="0"/>
              <a:t> </a:t>
            </a:r>
            <a:r>
              <a:rPr lang="en-US" dirty="0" err="1"/>
              <a:t>khai</a:t>
            </a:r>
            <a:r>
              <a:rPr lang="en-US" dirty="0"/>
              <a:t> DVC </a:t>
            </a:r>
            <a:r>
              <a:rPr lang="en-US" dirty="0" err="1"/>
              <a:t>trực</a:t>
            </a:r>
            <a:r>
              <a:rPr lang="en-US" dirty="0"/>
              <a:t> </a:t>
            </a:r>
            <a:r>
              <a:rPr lang="en-US" dirty="0" err="1"/>
              <a:t>tuyến</a:t>
            </a:r>
            <a:r>
              <a:rPr lang="en-US" dirty="0"/>
              <a:t>… </a:t>
            </a:r>
            <a:r>
              <a:rPr lang="en-US" dirty="0" err="1"/>
              <a:t>đề</a:t>
            </a:r>
            <a:r>
              <a:rPr lang="en-US" dirty="0"/>
              <a:t> </a:t>
            </a:r>
            <a:r>
              <a:rPr lang="en-US" dirty="0" err="1"/>
              <a:t>nghị</a:t>
            </a:r>
            <a:r>
              <a:rPr lang="en-US" dirty="0"/>
              <a:t> UBND </a:t>
            </a:r>
            <a:r>
              <a:rPr lang="en-US" dirty="0" err="1"/>
              <a:t>tỉnh</a:t>
            </a:r>
            <a:r>
              <a:rPr lang="en-US" dirty="0"/>
              <a:t> </a:t>
            </a:r>
            <a:r>
              <a:rPr lang="en-US" dirty="0" err="1"/>
              <a:t>điều</a:t>
            </a:r>
            <a:r>
              <a:rPr lang="en-US" dirty="0"/>
              <a:t> </a:t>
            </a:r>
            <a:r>
              <a:rPr lang="en-US" dirty="0" err="1"/>
              <a:t>chỉnh</a:t>
            </a:r>
            <a:r>
              <a:rPr lang="en-US" dirty="0"/>
              <a:t> </a:t>
            </a:r>
            <a:r>
              <a:rPr lang="en-US" dirty="0" err="1"/>
              <a:t>biên</a:t>
            </a:r>
            <a:r>
              <a:rPr lang="en-US" dirty="0"/>
              <a:t> </a:t>
            </a:r>
            <a:r>
              <a:rPr lang="en-US" dirty="0" err="1"/>
              <a:t>chế</a:t>
            </a:r>
            <a:r>
              <a:rPr lang="en-US" dirty="0"/>
              <a:t>, </a:t>
            </a:r>
            <a:r>
              <a:rPr lang="en-US" dirty="0" err="1"/>
              <a:t>công</a:t>
            </a:r>
            <a:r>
              <a:rPr lang="en-US" dirty="0"/>
              <a:t> </a:t>
            </a:r>
            <a:r>
              <a:rPr lang="en-US" dirty="0" err="1"/>
              <a:t>chức</a:t>
            </a:r>
            <a:r>
              <a:rPr lang="en-US" dirty="0"/>
              <a:t> </a:t>
            </a:r>
            <a:r>
              <a:rPr lang="en-US" dirty="0" err="1"/>
              <a:t>từ</a:t>
            </a:r>
            <a:r>
              <a:rPr lang="en-US" dirty="0"/>
              <a:t> </a:t>
            </a:r>
            <a:r>
              <a:rPr lang="en-US" dirty="0" err="1"/>
              <a:t>các</a:t>
            </a:r>
            <a:r>
              <a:rPr lang="en-US" dirty="0"/>
              <a:t> </a:t>
            </a:r>
            <a:r>
              <a:rPr lang="en-US" dirty="0" err="1"/>
              <a:t>sở</a:t>
            </a:r>
            <a:r>
              <a:rPr lang="en-US" dirty="0"/>
              <a:t>, </a:t>
            </a:r>
            <a:r>
              <a:rPr lang="en-US" dirty="0" err="1"/>
              <a:t>ngành</a:t>
            </a:r>
            <a:r>
              <a:rPr lang="en-US" dirty="0"/>
              <a:t> </a:t>
            </a:r>
            <a:r>
              <a:rPr lang="en-US" dirty="0" err="1" smtClean="0"/>
              <a:t>và</a:t>
            </a:r>
            <a:r>
              <a:rPr lang="en-US" dirty="0" smtClean="0"/>
              <a:t> </a:t>
            </a:r>
            <a:r>
              <a:rPr lang="en-US" dirty="0" err="1"/>
              <a:t>từ</a:t>
            </a:r>
            <a:r>
              <a:rPr lang="en-US" dirty="0"/>
              <a:t> </a:t>
            </a:r>
            <a:r>
              <a:rPr lang="en-US" dirty="0" err="1"/>
              <a:t>nguồn</a:t>
            </a:r>
            <a:r>
              <a:rPr lang="en-US" dirty="0"/>
              <a:t> </a:t>
            </a:r>
            <a:r>
              <a:rPr lang="en-US" dirty="0" err="1"/>
              <a:t>biên</a:t>
            </a:r>
            <a:r>
              <a:rPr lang="en-US" dirty="0"/>
              <a:t> </a:t>
            </a:r>
            <a:r>
              <a:rPr lang="en-US" dirty="0" err="1"/>
              <a:t>chế</a:t>
            </a:r>
            <a:r>
              <a:rPr lang="en-US" dirty="0"/>
              <a:t> </a:t>
            </a:r>
            <a:r>
              <a:rPr lang="en-US" dirty="0" err="1"/>
              <a:t>dự</a:t>
            </a:r>
            <a:r>
              <a:rPr lang="en-US" dirty="0"/>
              <a:t> </a:t>
            </a:r>
            <a:r>
              <a:rPr lang="en-US" dirty="0" err="1"/>
              <a:t>phòng</a:t>
            </a:r>
            <a:r>
              <a:rPr lang="en-US" dirty="0"/>
              <a:t> (</a:t>
            </a:r>
            <a:r>
              <a:rPr lang="en-US" dirty="0" err="1"/>
              <a:t>nếu</a:t>
            </a:r>
            <a:r>
              <a:rPr lang="en-US" dirty="0"/>
              <a:t> </a:t>
            </a:r>
            <a:r>
              <a:rPr lang="en-US" dirty="0" err="1"/>
              <a:t>có</a:t>
            </a:r>
            <a:r>
              <a:rPr lang="en-US" dirty="0"/>
              <a:t>) </a:t>
            </a:r>
            <a:r>
              <a:rPr lang="en-US" dirty="0" err="1"/>
              <a:t>về</a:t>
            </a:r>
            <a:r>
              <a:rPr lang="en-US" dirty="0"/>
              <a:t> </a:t>
            </a:r>
            <a:r>
              <a:rPr lang="en-US" dirty="0" err="1"/>
              <a:t>Trung</a:t>
            </a:r>
            <a:r>
              <a:rPr lang="en-US" dirty="0"/>
              <a:t> </a:t>
            </a:r>
            <a:r>
              <a:rPr lang="en-US" dirty="0" err="1"/>
              <a:t>tâm</a:t>
            </a:r>
            <a:r>
              <a:rPr lang="en-US" dirty="0"/>
              <a:t> </a:t>
            </a:r>
            <a:r>
              <a:rPr lang="en-US" dirty="0" err="1"/>
              <a:t>để</a:t>
            </a:r>
            <a:r>
              <a:rPr lang="en-US" dirty="0"/>
              <a:t> </a:t>
            </a:r>
            <a:r>
              <a:rPr lang="en-US" dirty="0" err="1"/>
              <a:t>hoạt</a:t>
            </a:r>
            <a:r>
              <a:rPr lang="en-US" dirty="0"/>
              <a:t> </a:t>
            </a:r>
            <a:r>
              <a:rPr lang="en-US" dirty="0" err="1"/>
              <a:t>động</a:t>
            </a:r>
            <a:r>
              <a:rPr lang="en-US" dirty="0"/>
              <a:t> </a:t>
            </a:r>
            <a:r>
              <a:rPr lang="en-US" dirty="0" err="1"/>
              <a:t>chuyên</a:t>
            </a:r>
            <a:r>
              <a:rPr lang="en-US" dirty="0"/>
              <a:t> </a:t>
            </a:r>
            <a:r>
              <a:rPr lang="en-US" dirty="0" err="1"/>
              <a:t>trách</a:t>
            </a:r>
            <a:r>
              <a:rPr lang="en-US" dirty="0"/>
              <a:t> </a:t>
            </a:r>
            <a:r>
              <a:rPr lang="en-US" dirty="0" err="1"/>
              <a:t>theo</a:t>
            </a:r>
            <a:r>
              <a:rPr lang="en-US" dirty="0"/>
              <a:t> </a:t>
            </a:r>
            <a:r>
              <a:rPr lang="en-US" dirty="0" err="1"/>
              <a:t>từng</a:t>
            </a:r>
            <a:r>
              <a:rPr lang="en-US" dirty="0"/>
              <a:t> </a:t>
            </a:r>
            <a:r>
              <a:rPr lang="en-US" dirty="0" err="1"/>
              <a:t>vị</a:t>
            </a:r>
            <a:r>
              <a:rPr lang="en-US" dirty="0"/>
              <a:t> </a:t>
            </a:r>
            <a:r>
              <a:rPr lang="en-US" dirty="0" err="1"/>
              <a:t>trí</a:t>
            </a:r>
            <a:r>
              <a:rPr lang="en-US" dirty="0"/>
              <a:t> </a:t>
            </a:r>
            <a:r>
              <a:rPr lang="en-US" dirty="0" err="1"/>
              <a:t>việc</a:t>
            </a:r>
            <a:r>
              <a:rPr lang="en-US" dirty="0"/>
              <a:t> </a:t>
            </a:r>
            <a:r>
              <a:rPr lang="en-US" dirty="0" err="1"/>
              <a:t>làm</a:t>
            </a:r>
            <a:r>
              <a:rPr lang="en-US" dirty="0" smtClean="0"/>
              <a:t>.</a:t>
            </a:r>
          </a:p>
          <a:p>
            <a:pPr marL="0" indent="0" algn="just">
              <a:buNone/>
            </a:pPr>
            <a:endParaRPr lang="en-US" dirty="0" smtClean="0"/>
          </a:p>
          <a:p>
            <a:pPr marL="0" indent="0" algn="just">
              <a:buNone/>
            </a:pPr>
            <a:r>
              <a:rPr lang="en-US" i="1" dirty="0" smtClean="0"/>
              <a:t>(Do </a:t>
            </a:r>
            <a:r>
              <a:rPr lang="en-US" i="1" dirty="0" err="1" smtClean="0"/>
              <a:t>các</a:t>
            </a:r>
            <a:r>
              <a:rPr lang="en-US" i="1" dirty="0" smtClean="0"/>
              <a:t> </a:t>
            </a:r>
            <a:r>
              <a:rPr lang="en-US" i="1" dirty="0" err="1"/>
              <a:t>sở</a:t>
            </a:r>
            <a:r>
              <a:rPr lang="en-US" i="1" dirty="0"/>
              <a:t>, </a:t>
            </a:r>
            <a:r>
              <a:rPr lang="en-US" i="1" dirty="0" err="1"/>
              <a:t>ngành</a:t>
            </a:r>
            <a:r>
              <a:rPr lang="en-US" i="1" dirty="0"/>
              <a:t> </a:t>
            </a:r>
            <a:r>
              <a:rPr lang="en-US" i="1" dirty="0" err="1"/>
              <a:t>không</a:t>
            </a:r>
            <a:r>
              <a:rPr lang="en-US" i="1" dirty="0"/>
              <a:t> </a:t>
            </a:r>
            <a:r>
              <a:rPr lang="en-US" i="1" dirty="0" err="1"/>
              <a:t>còn</a:t>
            </a:r>
            <a:r>
              <a:rPr lang="en-US" i="1" dirty="0"/>
              <a:t> </a:t>
            </a:r>
            <a:r>
              <a:rPr lang="en-US" i="1" dirty="0" err="1"/>
              <a:t>thực</a:t>
            </a:r>
            <a:r>
              <a:rPr lang="en-US" i="1" dirty="0"/>
              <a:t> </a:t>
            </a:r>
            <a:r>
              <a:rPr lang="en-US" i="1" dirty="0" err="1"/>
              <a:t>hiện</a:t>
            </a:r>
            <a:r>
              <a:rPr lang="en-US" i="1" dirty="0"/>
              <a:t> </a:t>
            </a:r>
            <a:r>
              <a:rPr lang="en-US" i="1" dirty="0" err="1"/>
              <a:t>nhiệm</a:t>
            </a:r>
            <a:r>
              <a:rPr lang="en-US" i="1" dirty="0"/>
              <a:t> </a:t>
            </a:r>
            <a:r>
              <a:rPr lang="en-US" i="1" dirty="0" err="1"/>
              <a:t>vụ</a:t>
            </a:r>
            <a:r>
              <a:rPr lang="en-US" i="1" dirty="0"/>
              <a:t> </a:t>
            </a:r>
            <a:r>
              <a:rPr lang="en-US" i="1" dirty="0" err="1"/>
              <a:t>tiếp</a:t>
            </a:r>
            <a:r>
              <a:rPr lang="en-US" i="1" dirty="0"/>
              <a:t> </a:t>
            </a:r>
            <a:r>
              <a:rPr lang="en-US" i="1" dirty="0" err="1"/>
              <a:t>nhận</a:t>
            </a:r>
            <a:r>
              <a:rPr lang="en-US" i="1" dirty="0"/>
              <a:t> </a:t>
            </a:r>
            <a:r>
              <a:rPr lang="en-US" i="1" dirty="0" err="1"/>
              <a:t>và</a:t>
            </a:r>
            <a:r>
              <a:rPr lang="en-US" i="1" dirty="0"/>
              <a:t> </a:t>
            </a:r>
            <a:r>
              <a:rPr lang="en-US" i="1" dirty="0" err="1"/>
              <a:t>trả</a:t>
            </a:r>
            <a:r>
              <a:rPr lang="en-US" i="1" dirty="0"/>
              <a:t> </a:t>
            </a:r>
            <a:r>
              <a:rPr lang="en-US" i="1" dirty="0" err="1"/>
              <a:t>kết</a:t>
            </a:r>
            <a:r>
              <a:rPr lang="en-US" i="1" dirty="0"/>
              <a:t> </a:t>
            </a:r>
            <a:r>
              <a:rPr lang="en-US" i="1" dirty="0" err="1"/>
              <a:t>quả</a:t>
            </a:r>
            <a:r>
              <a:rPr lang="en-US" i="1" dirty="0"/>
              <a:t> </a:t>
            </a:r>
            <a:r>
              <a:rPr lang="en-US" i="1" dirty="0" err="1"/>
              <a:t>sau</a:t>
            </a:r>
            <a:r>
              <a:rPr lang="en-US" i="1" dirty="0"/>
              <a:t> </a:t>
            </a:r>
            <a:r>
              <a:rPr lang="en-US" i="1" dirty="0" err="1"/>
              <a:t>khi</a:t>
            </a:r>
            <a:r>
              <a:rPr lang="en-US" i="1" dirty="0"/>
              <a:t> </a:t>
            </a:r>
            <a:r>
              <a:rPr lang="en-US" i="1" dirty="0" err="1"/>
              <a:t>Trung</a:t>
            </a:r>
            <a:r>
              <a:rPr lang="en-US" i="1" dirty="0"/>
              <a:t> </a:t>
            </a:r>
            <a:r>
              <a:rPr lang="en-US" i="1" dirty="0" err="1"/>
              <a:t>tâm</a:t>
            </a:r>
            <a:r>
              <a:rPr lang="en-US" i="1" dirty="0"/>
              <a:t> </a:t>
            </a:r>
            <a:r>
              <a:rPr lang="en-US" i="1" dirty="0" err="1"/>
              <a:t>vào</a:t>
            </a:r>
            <a:r>
              <a:rPr lang="en-US" i="1" dirty="0"/>
              <a:t> </a:t>
            </a:r>
            <a:r>
              <a:rPr lang="en-US" i="1" dirty="0" err="1"/>
              <a:t>hoạt</a:t>
            </a:r>
            <a:r>
              <a:rPr lang="en-US" i="1" dirty="0"/>
              <a:t> </a:t>
            </a:r>
            <a:r>
              <a:rPr lang="en-US" i="1" dirty="0" err="1"/>
              <a:t>động</a:t>
            </a:r>
            <a:r>
              <a:rPr lang="en-US" i="1" dirty="0"/>
              <a:t> </a:t>
            </a:r>
            <a:r>
              <a:rPr lang="en-US" i="1" dirty="0" err="1"/>
              <a:t>giai</a:t>
            </a:r>
            <a:r>
              <a:rPr lang="en-US" i="1" dirty="0"/>
              <a:t> </a:t>
            </a:r>
            <a:r>
              <a:rPr lang="en-US" i="1" dirty="0" err="1"/>
              <a:t>đoạn</a:t>
            </a:r>
            <a:r>
              <a:rPr lang="en-US" i="1" dirty="0"/>
              <a:t> 2, </a:t>
            </a:r>
            <a:r>
              <a:rPr lang="en-US" i="1" dirty="0" err="1"/>
              <a:t>theo</a:t>
            </a:r>
            <a:r>
              <a:rPr lang="en-US" i="1" dirty="0"/>
              <a:t> </a:t>
            </a:r>
            <a:r>
              <a:rPr lang="en-US" i="1" dirty="0" err="1" smtClean="0"/>
              <a:t>báo</a:t>
            </a:r>
            <a:r>
              <a:rPr lang="en-US" i="1" dirty="0" smtClean="0"/>
              <a:t> </a:t>
            </a:r>
            <a:r>
              <a:rPr lang="en-US" i="1" dirty="0" err="1" smtClean="0"/>
              <a:t>cáo</a:t>
            </a:r>
            <a:r>
              <a:rPr lang="en-US" i="1" dirty="0" smtClean="0"/>
              <a:t> </a:t>
            </a:r>
            <a:r>
              <a:rPr lang="en-US" i="1" dirty="0" err="1" smtClean="0"/>
              <a:t>của</a:t>
            </a:r>
            <a:r>
              <a:rPr lang="en-US" i="1" dirty="0" smtClean="0"/>
              <a:t> </a:t>
            </a:r>
            <a:r>
              <a:rPr lang="en-US" i="1" dirty="0" err="1"/>
              <a:t>Sở</a:t>
            </a:r>
            <a:r>
              <a:rPr lang="en-US" i="1" dirty="0"/>
              <a:t> </a:t>
            </a:r>
            <a:r>
              <a:rPr lang="en-US" i="1" dirty="0" err="1"/>
              <a:t>Nội</a:t>
            </a:r>
            <a:r>
              <a:rPr lang="en-US" i="1" dirty="0"/>
              <a:t> </a:t>
            </a:r>
            <a:r>
              <a:rPr lang="en-US" i="1" dirty="0" err="1"/>
              <a:t>vụ</a:t>
            </a:r>
            <a:r>
              <a:rPr lang="en-US" i="1" dirty="0"/>
              <a:t> </a:t>
            </a:r>
            <a:r>
              <a:rPr lang="en-US" i="1" dirty="0" err="1"/>
              <a:t>hiện</a:t>
            </a:r>
            <a:r>
              <a:rPr lang="en-US" i="1" dirty="0"/>
              <a:t> nay </a:t>
            </a:r>
            <a:r>
              <a:rPr lang="en-US" i="1" dirty="0" err="1"/>
              <a:t>mỗi</a:t>
            </a:r>
            <a:r>
              <a:rPr lang="en-US" i="1" dirty="0"/>
              <a:t> </a:t>
            </a:r>
            <a:r>
              <a:rPr lang="en-US" i="1" dirty="0" err="1"/>
              <a:t>sở</a:t>
            </a:r>
            <a:r>
              <a:rPr lang="en-US" i="1" dirty="0"/>
              <a:t>, </a:t>
            </a:r>
            <a:r>
              <a:rPr lang="en-US" i="1" dirty="0" err="1"/>
              <a:t>ngành</a:t>
            </a:r>
            <a:r>
              <a:rPr lang="en-US" i="1" dirty="0"/>
              <a:t> </a:t>
            </a:r>
            <a:r>
              <a:rPr lang="en-US" i="1" dirty="0" err="1"/>
              <a:t>bố</a:t>
            </a:r>
            <a:r>
              <a:rPr lang="en-US" i="1" dirty="0"/>
              <a:t> </a:t>
            </a:r>
            <a:r>
              <a:rPr lang="en-US" i="1" dirty="0" err="1"/>
              <a:t>trí</a:t>
            </a:r>
            <a:r>
              <a:rPr lang="en-US" i="1" dirty="0"/>
              <a:t> </a:t>
            </a:r>
            <a:r>
              <a:rPr lang="en-US" i="1" dirty="0" err="1"/>
              <a:t>từ</a:t>
            </a:r>
            <a:r>
              <a:rPr lang="en-US" i="1" dirty="0"/>
              <a:t> 01-02 </a:t>
            </a:r>
            <a:r>
              <a:rPr lang="en-US" i="1" dirty="0" err="1"/>
              <a:t>công</a:t>
            </a:r>
            <a:r>
              <a:rPr lang="en-US" i="1" dirty="0"/>
              <a:t> </a:t>
            </a:r>
            <a:r>
              <a:rPr lang="en-US" i="1" dirty="0" err="1"/>
              <a:t>chức</a:t>
            </a:r>
            <a:r>
              <a:rPr lang="en-US" i="1" dirty="0"/>
              <a:t> </a:t>
            </a:r>
            <a:r>
              <a:rPr lang="en-US" i="1" dirty="0" err="1"/>
              <a:t>làm</a:t>
            </a:r>
            <a:r>
              <a:rPr lang="en-US" i="1" dirty="0"/>
              <a:t> </a:t>
            </a:r>
            <a:r>
              <a:rPr lang="en-US" i="1" dirty="0" err="1"/>
              <a:t>việc</a:t>
            </a:r>
            <a:r>
              <a:rPr lang="en-US" i="1" dirty="0"/>
              <a:t> </a:t>
            </a:r>
            <a:r>
              <a:rPr lang="en-US" i="1" dirty="0" err="1"/>
              <a:t>tại</a:t>
            </a:r>
            <a:r>
              <a:rPr lang="en-US" i="1" dirty="0"/>
              <a:t> </a:t>
            </a:r>
            <a:r>
              <a:rPr lang="en-US" i="1" dirty="0" err="1"/>
              <a:t>Bộ</a:t>
            </a:r>
            <a:r>
              <a:rPr lang="en-US" i="1" dirty="0"/>
              <a:t> </a:t>
            </a:r>
            <a:r>
              <a:rPr lang="en-US" i="1" dirty="0" err="1"/>
              <a:t>phận</a:t>
            </a:r>
            <a:r>
              <a:rPr lang="en-US" i="1" dirty="0"/>
              <a:t> </a:t>
            </a:r>
            <a:r>
              <a:rPr lang="en-US" i="1" dirty="0" err="1"/>
              <a:t>tiếp</a:t>
            </a:r>
            <a:r>
              <a:rPr lang="en-US" i="1" dirty="0"/>
              <a:t> </a:t>
            </a:r>
            <a:r>
              <a:rPr lang="en-US" i="1" dirty="0" err="1"/>
              <a:t>nhận</a:t>
            </a:r>
            <a:r>
              <a:rPr lang="en-US" i="1" dirty="0"/>
              <a:t> </a:t>
            </a:r>
            <a:r>
              <a:rPr lang="en-US" i="1" dirty="0" err="1"/>
              <a:t>và</a:t>
            </a:r>
            <a:r>
              <a:rPr lang="en-US" i="1" dirty="0"/>
              <a:t> </a:t>
            </a:r>
            <a:r>
              <a:rPr lang="en-US" i="1" dirty="0" err="1"/>
              <a:t>trả</a:t>
            </a:r>
            <a:r>
              <a:rPr lang="en-US" i="1" dirty="0"/>
              <a:t> </a:t>
            </a:r>
            <a:r>
              <a:rPr lang="en-US" i="1" dirty="0" err="1"/>
              <a:t>kết</a:t>
            </a:r>
            <a:r>
              <a:rPr lang="en-US" i="1" dirty="0"/>
              <a:t> </a:t>
            </a:r>
            <a:r>
              <a:rPr lang="en-US" i="1" dirty="0" err="1"/>
              <a:t>quả</a:t>
            </a:r>
            <a:r>
              <a:rPr lang="en-US" i="1" dirty="0"/>
              <a:t>)</a:t>
            </a:r>
            <a:endParaRPr lang="en-US" dirty="0"/>
          </a:p>
        </p:txBody>
      </p:sp>
    </p:spTree>
    <p:extLst>
      <p:ext uri="{BB962C8B-B14F-4D97-AF65-F5344CB8AC3E}">
        <p14:creationId xmlns:p14="http://schemas.microsoft.com/office/powerpoint/2010/main" val="39828632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a:solidFill>
            <a:srgbClr val="00B0F0"/>
          </a:solidFill>
        </p:spPr>
        <p:txBody>
          <a:bodyPr>
            <a:normAutofit/>
          </a:bodyPr>
          <a:lstStyle/>
          <a:p>
            <a:pPr algn="l"/>
            <a:r>
              <a:rPr lang="en-US" sz="3600" b="1" dirty="0" smtClean="0"/>
              <a:t>V. 2 </a:t>
            </a:r>
            <a:r>
              <a:rPr lang="en-US" sz="3600" b="1" dirty="0" err="1" smtClean="0"/>
              <a:t>Đề</a:t>
            </a:r>
            <a:r>
              <a:rPr lang="en-US" sz="3600" b="1" dirty="0" smtClean="0"/>
              <a:t> </a:t>
            </a:r>
            <a:r>
              <a:rPr lang="en-US" sz="3600" b="1" dirty="0" err="1" smtClean="0"/>
              <a:t>xuất</a:t>
            </a:r>
            <a:r>
              <a:rPr lang="en-US" sz="3600" b="1" dirty="0" smtClean="0"/>
              <a:t>, </a:t>
            </a:r>
            <a:r>
              <a:rPr lang="en-US" sz="3600" b="1" dirty="0" err="1" smtClean="0"/>
              <a:t>kiến</a:t>
            </a:r>
            <a:r>
              <a:rPr lang="en-US" sz="3600" b="1" dirty="0" smtClean="0"/>
              <a:t> </a:t>
            </a:r>
            <a:r>
              <a:rPr lang="en-US" sz="3600" b="1" dirty="0" err="1" smtClean="0"/>
              <a:t>nghị</a:t>
            </a:r>
            <a:endParaRPr lang="en-US" sz="3600" b="1" dirty="0"/>
          </a:p>
        </p:txBody>
      </p:sp>
      <p:sp>
        <p:nvSpPr>
          <p:cNvPr id="3" name="Content Placeholder 2"/>
          <p:cNvSpPr>
            <a:spLocks noGrp="1"/>
          </p:cNvSpPr>
          <p:nvPr>
            <p:ph idx="1"/>
          </p:nvPr>
        </p:nvSpPr>
        <p:spPr>
          <a:xfrm>
            <a:off x="457200" y="1447800"/>
            <a:ext cx="8229600" cy="4830763"/>
          </a:xfrm>
        </p:spPr>
        <p:txBody>
          <a:bodyPr>
            <a:normAutofit/>
          </a:bodyPr>
          <a:lstStyle/>
          <a:p>
            <a:pPr algn="just">
              <a:buFontTx/>
              <a:buChar char="-"/>
            </a:pPr>
            <a:r>
              <a:rPr lang="en-US" dirty="0" smtClean="0"/>
              <a:t>UBND </a:t>
            </a:r>
            <a:r>
              <a:rPr lang="en-US" dirty="0" err="1"/>
              <a:t>tỉnh</a:t>
            </a:r>
            <a:r>
              <a:rPr lang="en-US" dirty="0"/>
              <a:t> </a:t>
            </a:r>
            <a:r>
              <a:rPr lang="en-US" dirty="0" err="1" smtClean="0"/>
              <a:t>sớm</a:t>
            </a:r>
            <a:r>
              <a:rPr lang="en-US" dirty="0" smtClean="0"/>
              <a:t> </a:t>
            </a:r>
            <a:r>
              <a:rPr lang="en-US" dirty="0" err="1" smtClean="0"/>
              <a:t>xem</a:t>
            </a:r>
            <a:r>
              <a:rPr lang="en-US" dirty="0" smtClean="0"/>
              <a:t> </a:t>
            </a:r>
            <a:r>
              <a:rPr lang="en-US" dirty="0" err="1" smtClean="0"/>
              <a:t>xét</a:t>
            </a:r>
            <a:r>
              <a:rPr lang="en-US" dirty="0" smtClean="0"/>
              <a:t> </a:t>
            </a:r>
            <a:r>
              <a:rPr lang="en-US" dirty="0" err="1" smtClean="0"/>
              <a:t>phê</a:t>
            </a:r>
            <a:r>
              <a:rPr lang="en-US" dirty="0" smtClean="0"/>
              <a:t> </a:t>
            </a:r>
            <a:r>
              <a:rPr lang="en-US" dirty="0" err="1" smtClean="0"/>
              <a:t>duyệt</a:t>
            </a:r>
            <a:r>
              <a:rPr lang="en-US" dirty="0" smtClean="0"/>
              <a:t> </a:t>
            </a:r>
            <a:r>
              <a:rPr lang="en-US" dirty="0" err="1" smtClean="0"/>
              <a:t>đề</a:t>
            </a:r>
            <a:r>
              <a:rPr lang="en-US" dirty="0" smtClean="0"/>
              <a:t> </a:t>
            </a:r>
            <a:r>
              <a:rPr lang="en-US" dirty="0" err="1" smtClean="0"/>
              <a:t>án</a:t>
            </a:r>
            <a:r>
              <a:rPr lang="en-US" dirty="0" smtClean="0"/>
              <a:t> </a:t>
            </a:r>
            <a:r>
              <a:rPr lang="en-US" dirty="0" err="1" smtClean="0"/>
              <a:t>tổ</a:t>
            </a:r>
            <a:r>
              <a:rPr lang="en-US" dirty="0" smtClean="0"/>
              <a:t> </a:t>
            </a:r>
            <a:r>
              <a:rPr lang="en-US" dirty="0" err="1" smtClean="0"/>
              <a:t>chức</a:t>
            </a:r>
            <a:r>
              <a:rPr lang="en-US" dirty="0" smtClean="0"/>
              <a:t> </a:t>
            </a:r>
            <a:r>
              <a:rPr lang="en-US" dirty="0" err="1" smtClean="0"/>
              <a:t>và</a:t>
            </a:r>
            <a:r>
              <a:rPr lang="en-US" dirty="0" smtClean="0"/>
              <a:t> </a:t>
            </a:r>
            <a:r>
              <a:rPr lang="en-US" dirty="0" err="1" smtClean="0"/>
              <a:t>hoạt</a:t>
            </a:r>
            <a:r>
              <a:rPr lang="en-US" dirty="0" smtClean="0"/>
              <a:t> </a:t>
            </a:r>
            <a:r>
              <a:rPr lang="en-US" dirty="0" err="1" smtClean="0"/>
              <a:t>động</a:t>
            </a:r>
            <a:r>
              <a:rPr lang="en-US" dirty="0" smtClean="0"/>
              <a:t> </a:t>
            </a:r>
            <a:r>
              <a:rPr lang="en-US" dirty="0" err="1" smtClean="0"/>
              <a:t>của</a:t>
            </a:r>
            <a:r>
              <a:rPr lang="en-US" dirty="0" smtClean="0"/>
              <a:t> </a:t>
            </a:r>
            <a:r>
              <a:rPr lang="en-US" dirty="0" err="1" smtClean="0"/>
              <a:t>Trung</a:t>
            </a:r>
            <a:r>
              <a:rPr lang="en-US" dirty="0" smtClean="0"/>
              <a:t> </a:t>
            </a:r>
            <a:r>
              <a:rPr lang="en-US" dirty="0" err="1" smtClean="0"/>
              <a:t>tâm</a:t>
            </a:r>
            <a:r>
              <a:rPr lang="en-US" dirty="0" smtClean="0"/>
              <a:t> </a:t>
            </a:r>
            <a:r>
              <a:rPr lang="en-US" dirty="0" err="1" smtClean="0"/>
              <a:t>giai</a:t>
            </a:r>
            <a:r>
              <a:rPr lang="en-US" dirty="0" smtClean="0"/>
              <a:t> </a:t>
            </a:r>
            <a:r>
              <a:rPr lang="en-US" dirty="0" err="1" smtClean="0"/>
              <a:t>đoạn</a:t>
            </a:r>
            <a:r>
              <a:rPr lang="en-US" dirty="0" smtClean="0"/>
              <a:t> 2; </a:t>
            </a:r>
            <a:r>
              <a:rPr lang="en-US" dirty="0" err="1" smtClean="0"/>
              <a:t>đồng</a:t>
            </a:r>
            <a:r>
              <a:rPr lang="en-US" dirty="0" smtClean="0"/>
              <a:t> ý </a:t>
            </a:r>
            <a:r>
              <a:rPr lang="en-US" dirty="0" err="1" smtClean="0"/>
              <a:t>chủ</a:t>
            </a:r>
            <a:r>
              <a:rPr lang="en-US" dirty="0" smtClean="0"/>
              <a:t> </a:t>
            </a:r>
            <a:r>
              <a:rPr lang="en-US" dirty="0" err="1" smtClean="0"/>
              <a:t>trương</a:t>
            </a:r>
            <a:r>
              <a:rPr lang="en-US" dirty="0" smtClean="0"/>
              <a:t> </a:t>
            </a:r>
            <a:r>
              <a:rPr lang="en-US" dirty="0" err="1" smtClean="0"/>
              <a:t>bố</a:t>
            </a:r>
            <a:r>
              <a:rPr lang="en-US" dirty="0" smtClean="0"/>
              <a:t> </a:t>
            </a:r>
            <a:r>
              <a:rPr lang="en-US" dirty="0" err="1" smtClean="0"/>
              <a:t>trí</a:t>
            </a:r>
            <a:r>
              <a:rPr lang="en-US" dirty="0" smtClean="0"/>
              <a:t> </a:t>
            </a:r>
            <a:r>
              <a:rPr lang="en-US" dirty="0" err="1" smtClean="0"/>
              <a:t>biên</a:t>
            </a:r>
            <a:r>
              <a:rPr lang="en-US" dirty="0" smtClean="0"/>
              <a:t> </a:t>
            </a:r>
            <a:r>
              <a:rPr lang="en-US" dirty="0" err="1" smtClean="0"/>
              <a:t>chế</a:t>
            </a:r>
            <a:r>
              <a:rPr lang="en-US" dirty="0" smtClean="0"/>
              <a:t> </a:t>
            </a:r>
            <a:r>
              <a:rPr lang="en-US" dirty="0" err="1" smtClean="0"/>
              <a:t>chuyên</a:t>
            </a:r>
            <a:r>
              <a:rPr lang="en-US" dirty="0" smtClean="0"/>
              <a:t> </a:t>
            </a:r>
            <a:r>
              <a:rPr lang="en-US" dirty="0" err="1" smtClean="0"/>
              <a:t>trách</a:t>
            </a:r>
            <a:r>
              <a:rPr lang="en-US" dirty="0" smtClean="0"/>
              <a:t> </a:t>
            </a:r>
            <a:r>
              <a:rPr lang="en-US" dirty="0" err="1" smtClean="0"/>
              <a:t>của</a:t>
            </a:r>
            <a:r>
              <a:rPr lang="en-US" dirty="0" smtClean="0"/>
              <a:t> </a:t>
            </a:r>
            <a:r>
              <a:rPr lang="en-US" dirty="0" err="1" smtClean="0"/>
              <a:t>Trung</a:t>
            </a:r>
            <a:r>
              <a:rPr lang="en-US" dirty="0" smtClean="0"/>
              <a:t> </a:t>
            </a:r>
            <a:r>
              <a:rPr lang="en-US" dirty="0" err="1" smtClean="0"/>
              <a:t>tâm</a:t>
            </a:r>
            <a:r>
              <a:rPr lang="en-US" dirty="0" smtClean="0"/>
              <a:t>; </a:t>
            </a:r>
            <a:r>
              <a:rPr lang="en-US" dirty="0" err="1" smtClean="0"/>
              <a:t>Có</a:t>
            </a:r>
            <a:r>
              <a:rPr lang="en-US" dirty="0" smtClean="0"/>
              <a:t> </a:t>
            </a:r>
            <a:r>
              <a:rPr lang="en-US" dirty="0" err="1" smtClean="0"/>
              <a:t>văn</a:t>
            </a:r>
            <a:r>
              <a:rPr lang="en-US" dirty="0" smtClean="0"/>
              <a:t> </a:t>
            </a:r>
            <a:r>
              <a:rPr lang="en-US" dirty="0" err="1"/>
              <a:t>bản</a:t>
            </a:r>
            <a:r>
              <a:rPr lang="en-US" dirty="0"/>
              <a:t> </a:t>
            </a:r>
            <a:r>
              <a:rPr lang="en-US" dirty="0" err="1"/>
              <a:t>đề</a:t>
            </a:r>
            <a:r>
              <a:rPr lang="en-US" dirty="0"/>
              <a:t> </a:t>
            </a:r>
            <a:r>
              <a:rPr lang="en-US" dirty="0" err="1"/>
              <a:t>nghị</a:t>
            </a:r>
            <a:r>
              <a:rPr lang="en-US" dirty="0"/>
              <a:t> </a:t>
            </a:r>
            <a:r>
              <a:rPr lang="en-US" dirty="0" err="1"/>
              <a:t>Kho</a:t>
            </a:r>
            <a:r>
              <a:rPr lang="en-US" dirty="0"/>
              <a:t> </a:t>
            </a:r>
            <a:r>
              <a:rPr lang="en-US" dirty="0" err="1"/>
              <a:t>bạc</a:t>
            </a:r>
            <a:r>
              <a:rPr lang="en-US" dirty="0"/>
              <a:t> </a:t>
            </a:r>
            <a:r>
              <a:rPr lang="en-US" dirty="0" err="1"/>
              <a:t>Nhà</a:t>
            </a:r>
            <a:r>
              <a:rPr lang="en-US" dirty="0"/>
              <a:t> </a:t>
            </a:r>
            <a:r>
              <a:rPr lang="en-US" dirty="0" err="1"/>
              <a:t>nước</a:t>
            </a:r>
            <a:r>
              <a:rPr lang="en-US" dirty="0"/>
              <a:t> </a:t>
            </a:r>
            <a:r>
              <a:rPr lang="en-US" dirty="0" err="1"/>
              <a:t>Việt</a:t>
            </a:r>
            <a:r>
              <a:rPr lang="en-US" dirty="0"/>
              <a:t> Nam (</a:t>
            </a:r>
            <a:r>
              <a:rPr lang="en-US" dirty="0" err="1"/>
              <a:t>Bộ</a:t>
            </a:r>
            <a:r>
              <a:rPr lang="en-US" dirty="0"/>
              <a:t> </a:t>
            </a:r>
            <a:r>
              <a:rPr lang="en-US" dirty="0" err="1"/>
              <a:t>Tài</a:t>
            </a:r>
            <a:r>
              <a:rPr lang="en-US" dirty="0"/>
              <a:t> </a:t>
            </a:r>
            <a:r>
              <a:rPr lang="en-US" dirty="0" err="1"/>
              <a:t>chính</a:t>
            </a:r>
            <a:r>
              <a:rPr lang="en-US" dirty="0"/>
              <a:t>), </a:t>
            </a:r>
            <a:r>
              <a:rPr lang="en-US" dirty="0" err="1"/>
              <a:t>Bảo</a:t>
            </a:r>
            <a:r>
              <a:rPr lang="en-US" dirty="0"/>
              <a:t> </a:t>
            </a:r>
            <a:r>
              <a:rPr lang="en-US" dirty="0" err="1"/>
              <a:t>hiểm</a:t>
            </a:r>
            <a:r>
              <a:rPr lang="en-US" dirty="0"/>
              <a:t> </a:t>
            </a:r>
            <a:r>
              <a:rPr lang="en-US" dirty="0" err="1"/>
              <a:t>xã</a:t>
            </a:r>
            <a:r>
              <a:rPr lang="en-US" dirty="0"/>
              <a:t> </a:t>
            </a:r>
            <a:r>
              <a:rPr lang="en-US" dirty="0" err="1"/>
              <a:t>hội</a:t>
            </a:r>
            <a:r>
              <a:rPr lang="en-US" dirty="0"/>
              <a:t> </a:t>
            </a:r>
            <a:r>
              <a:rPr lang="en-US" dirty="0" err="1"/>
              <a:t>Việt</a:t>
            </a:r>
            <a:r>
              <a:rPr lang="en-US" dirty="0"/>
              <a:t> Nam, </a:t>
            </a:r>
            <a:r>
              <a:rPr lang="en-US" dirty="0" err="1"/>
              <a:t>Tổng</a:t>
            </a:r>
            <a:r>
              <a:rPr lang="en-US" dirty="0"/>
              <a:t> </a:t>
            </a:r>
            <a:r>
              <a:rPr lang="en-US" dirty="0" err="1"/>
              <a:t>cục</a:t>
            </a:r>
            <a:r>
              <a:rPr lang="en-US" dirty="0"/>
              <a:t> </a:t>
            </a:r>
            <a:r>
              <a:rPr lang="en-US" dirty="0" err="1"/>
              <a:t>Thuế</a:t>
            </a:r>
            <a:r>
              <a:rPr lang="en-US" dirty="0"/>
              <a:t> </a:t>
            </a:r>
            <a:r>
              <a:rPr lang="en-US" dirty="0" err="1"/>
              <a:t>cho</a:t>
            </a:r>
            <a:r>
              <a:rPr lang="en-US" dirty="0"/>
              <a:t> </a:t>
            </a:r>
            <a:r>
              <a:rPr lang="en-US" dirty="0" err="1"/>
              <a:t>phép</a:t>
            </a:r>
            <a:r>
              <a:rPr lang="en-US" dirty="0"/>
              <a:t> </a:t>
            </a:r>
            <a:r>
              <a:rPr lang="en-US" dirty="0" err="1"/>
              <a:t>kết</a:t>
            </a:r>
            <a:r>
              <a:rPr lang="en-US" dirty="0"/>
              <a:t> </a:t>
            </a:r>
            <a:r>
              <a:rPr lang="en-US" dirty="0" err="1"/>
              <a:t>nối</a:t>
            </a:r>
            <a:r>
              <a:rPr lang="en-US" dirty="0"/>
              <a:t> </a:t>
            </a:r>
            <a:r>
              <a:rPr lang="en-US" dirty="0" err="1"/>
              <a:t>phần</a:t>
            </a:r>
            <a:r>
              <a:rPr lang="en-US" dirty="0"/>
              <a:t> </a:t>
            </a:r>
            <a:r>
              <a:rPr lang="en-US" dirty="0" err="1"/>
              <a:t>mềm</a:t>
            </a:r>
            <a:r>
              <a:rPr lang="en-US" dirty="0"/>
              <a:t> </a:t>
            </a:r>
            <a:r>
              <a:rPr lang="en-US" dirty="0" err="1"/>
              <a:t>chuyên</a:t>
            </a:r>
            <a:r>
              <a:rPr lang="en-US" dirty="0"/>
              <a:t> </a:t>
            </a:r>
            <a:r>
              <a:rPr lang="en-US" dirty="0" err="1"/>
              <a:t>ngành</a:t>
            </a:r>
            <a:r>
              <a:rPr lang="en-US" dirty="0"/>
              <a:t> </a:t>
            </a:r>
            <a:r>
              <a:rPr lang="en-US" dirty="0" err="1"/>
              <a:t>với</a:t>
            </a:r>
            <a:r>
              <a:rPr lang="en-US" dirty="0"/>
              <a:t> </a:t>
            </a:r>
            <a:r>
              <a:rPr lang="en-US" dirty="0" err="1"/>
              <a:t>phần</a:t>
            </a:r>
            <a:r>
              <a:rPr lang="en-US" dirty="0"/>
              <a:t> </a:t>
            </a:r>
            <a:r>
              <a:rPr lang="en-US" dirty="0" err="1"/>
              <a:t>mềm</a:t>
            </a:r>
            <a:r>
              <a:rPr lang="en-US" dirty="0"/>
              <a:t> </a:t>
            </a:r>
            <a:r>
              <a:rPr lang="en-US" dirty="0" err="1"/>
              <a:t>một</a:t>
            </a:r>
            <a:r>
              <a:rPr lang="en-US" dirty="0"/>
              <a:t> </a:t>
            </a:r>
            <a:r>
              <a:rPr lang="en-US" dirty="0" err="1"/>
              <a:t>cửa</a:t>
            </a:r>
            <a:r>
              <a:rPr lang="en-US" dirty="0"/>
              <a:t> </a:t>
            </a:r>
            <a:r>
              <a:rPr lang="en-US" dirty="0" err="1"/>
              <a:t>của</a:t>
            </a:r>
            <a:r>
              <a:rPr lang="en-US" dirty="0"/>
              <a:t> </a:t>
            </a:r>
            <a:r>
              <a:rPr lang="en-US" dirty="0" err="1"/>
              <a:t>tỉnh</a:t>
            </a:r>
            <a:r>
              <a:rPr lang="en-US" dirty="0"/>
              <a:t> </a:t>
            </a:r>
            <a:r>
              <a:rPr lang="en-US" dirty="0" err="1"/>
              <a:t>để</a:t>
            </a:r>
            <a:r>
              <a:rPr lang="en-US" dirty="0"/>
              <a:t> </a:t>
            </a:r>
            <a:r>
              <a:rPr lang="en-US" dirty="0" err="1"/>
              <a:t>khai</a:t>
            </a:r>
            <a:r>
              <a:rPr lang="en-US" dirty="0"/>
              <a:t> </a:t>
            </a:r>
            <a:r>
              <a:rPr lang="en-US" dirty="0" err="1"/>
              <a:t>báo</a:t>
            </a:r>
            <a:r>
              <a:rPr lang="en-US" dirty="0"/>
              <a:t>, </a:t>
            </a:r>
            <a:r>
              <a:rPr lang="en-US" dirty="0" err="1"/>
              <a:t>công</a:t>
            </a:r>
            <a:r>
              <a:rPr lang="en-US" dirty="0"/>
              <a:t> </a:t>
            </a:r>
            <a:r>
              <a:rPr lang="en-US" dirty="0" err="1"/>
              <a:t>khai</a:t>
            </a:r>
            <a:r>
              <a:rPr lang="en-US" dirty="0"/>
              <a:t> TTHC </a:t>
            </a:r>
            <a:r>
              <a:rPr lang="en-US" dirty="0" err="1"/>
              <a:t>và</a:t>
            </a:r>
            <a:r>
              <a:rPr lang="en-US" dirty="0"/>
              <a:t> </a:t>
            </a:r>
            <a:r>
              <a:rPr lang="en-US" dirty="0" err="1"/>
              <a:t>kết</a:t>
            </a:r>
            <a:r>
              <a:rPr lang="en-US" dirty="0"/>
              <a:t> </a:t>
            </a:r>
            <a:r>
              <a:rPr lang="en-US" dirty="0" err="1"/>
              <a:t>quả</a:t>
            </a:r>
            <a:r>
              <a:rPr lang="en-US" dirty="0"/>
              <a:t> </a:t>
            </a:r>
            <a:r>
              <a:rPr lang="en-US" dirty="0" err="1"/>
              <a:t>giải</a:t>
            </a:r>
            <a:r>
              <a:rPr lang="en-US" dirty="0"/>
              <a:t> </a:t>
            </a:r>
            <a:r>
              <a:rPr lang="en-US" dirty="0" err="1"/>
              <a:t>quyết</a:t>
            </a:r>
            <a:r>
              <a:rPr lang="en-US" dirty="0"/>
              <a:t> </a:t>
            </a:r>
            <a:r>
              <a:rPr lang="en-US" dirty="0" err="1"/>
              <a:t>hồ</a:t>
            </a:r>
            <a:r>
              <a:rPr lang="en-US" dirty="0"/>
              <a:t> </a:t>
            </a:r>
            <a:r>
              <a:rPr lang="en-US" dirty="0" err="1"/>
              <a:t>sơ</a:t>
            </a:r>
            <a:r>
              <a:rPr lang="en-US" dirty="0"/>
              <a:t> TTHC</a:t>
            </a:r>
            <a:r>
              <a:rPr lang="en-US" dirty="0" smtClean="0"/>
              <a:t>.</a:t>
            </a:r>
            <a:endParaRPr lang="en-US" dirty="0"/>
          </a:p>
        </p:txBody>
      </p:sp>
    </p:spTree>
    <p:extLst>
      <p:ext uri="{BB962C8B-B14F-4D97-AF65-F5344CB8AC3E}">
        <p14:creationId xmlns:p14="http://schemas.microsoft.com/office/powerpoint/2010/main" val="25654396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600200"/>
            <a:ext cx="8305800" cy="4525963"/>
          </a:xfrm>
        </p:spPr>
        <p:txBody>
          <a:bodyPr>
            <a:normAutofit fontScale="92500"/>
          </a:bodyPr>
          <a:lstStyle/>
          <a:p>
            <a:pPr algn="just"/>
            <a:r>
              <a:rPr lang="en-US" dirty="0" err="1" smtClean="0"/>
              <a:t>Các</a:t>
            </a:r>
            <a:r>
              <a:rPr lang="en-US" dirty="0" smtClean="0"/>
              <a:t> </a:t>
            </a:r>
            <a:r>
              <a:rPr lang="en-US" dirty="0" err="1" smtClean="0"/>
              <a:t>sở</a:t>
            </a:r>
            <a:r>
              <a:rPr lang="en-US" dirty="0" smtClean="0"/>
              <a:t>, </a:t>
            </a:r>
            <a:r>
              <a:rPr lang="en-US" dirty="0" err="1" smtClean="0"/>
              <a:t>ngành</a:t>
            </a:r>
            <a:r>
              <a:rPr lang="en-US" dirty="0" smtClean="0"/>
              <a:t> </a:t>
            </a:r>
            <a:r>
              <a:rPr lang="en-US" dirty="0" err="1" smtClean="0"/>
              <a:t>phối</a:t>
            </a:r>
            <a:r>
              <a:rPr lang="en-US" dirty="0" smtClean="0"/>
              <a:t> </a:t>
            </a:r>
            <a:r>
              <a:rPr lang="en-US" dirty="0" err="1" smtClean="0"/>
              <a:t>hợp</a:t>
            </a:r>
            <a:r>
              <a:rPr lang="en-US" dirty="0" smtClean="0"/>
              <a:t> </a:t>
            </a:r>
            <a:r>
              <a:rPr lang="en-US" dirty="0" err="1" smtClean="0"/>
              <a:t>công</a:t>
            </a:r>
            <a:r>
              <a:rPr lang="en-US" dirty="0" smtClean="0"/>
              <a:t> </a:t>
            </a:r>
            <a:r>
              <a:rPr lang="en-US" dirty="0" err="1" smtClean="0"/>
              <a:t>khai</a:t>
            </a:r>
            <a:r>
              <a:rPr lang="en-US" dirty="0" smtClean="0"/>
              <a:t> TTHC, </a:t>
            </a:r>
            <a:r>
              <a:rPr lang="en-US" dirty="0" err="1" smtClean="0"/>
              <a:t>kết</a:t>
            </a:r>
            <a:r>
              <a:rPr lang="en-US" dirty="0" smtClean="0"/>
              <a:t> </a:t>
            </a:r>
            <a:r>
              <a:rPr lang="en-US" dirty="0" err="1" smtClean="0"/>
              <a:t>quả</a:t>
            </a:r>
            <a:r>
              <a:rPr lang="en-US" dirty="0" smtClean="0"/>
              <a:t> </a:t>
            </a:r>
            <a:r>
              <a:rPr lang="en-US" dirty="0" err="1" smtClean="0"/>
              <a:t>giải</a:t>
            </a:r>
            <a:r>
              <a:rPr lang="en-US" dirty="0" smtClean="0"/>
              <a:t> </a:t>
            </a:r>
            <a:r>
              <a:rPr lang="en-US" dirty="0" err="1" smtClean="0"/>
              <a:t>quyết</a:t>
            </a:r>
            <a:r>
              <a:rPr lang="en-US" dirty="0" smtClean="0"/>
              <a:t> TTHC </a:t>
            </a:r>
            <a:r>
              <a:rPr lang="en-US" dirty="0" err="1" smtClean="0"/>
              <a:t>trên</a:t>
            </a:r>
            <a:r>
              <a:rPr lang="en-US" dirty="0" smtClean="0"/>
              <a:t> </a:t>
            </a:r>
            <a:r>
              <a:rPr lang="en-US" dirty="0" err="1" smtClean="0"/>
              <a:t>trang</a:t>
            </a:r>
            <a:r>
              <a:rPr lang="en-US" dirty="0" smtClean="0"/>
              <a:t> TTĐT </a:t>
            </a:r>
            <a:r>
              <a:rPr lang="en-US" dirty="0" err="1" smtClean="0"/>
              <a:t>chuyên</a:t>
            </a:r>
            <a:r>
              <a:rPr lang="en-US" dirty="0" smtClean="0"/>
              <a:t> </a:t>
            </a:r>
            <a:r>
              <a:rPr lang="en-US" dirty="0" err="1" smtClean="0"/>
              <a:t>ngành</a:t>
            </a:r>
            <a:r>
              <a:rPr lang="en-US" dirty="0" smtClean="0"/>
              <a:t>; </a:t>
            </a:r>
          </a:p>
          <a:p>
            <a:r>
              <a:rPr lang="en-US" dirty="0" err="1" smtClean="0"/>
              <a:t>Sở</a:t>
            </a:r>
            <a:r>
              <a:rPr lang="en-US" dirty="0" smtClean="0"/>
              <a:t> </a:t>
            </a:r>
            <a:r>
              <a:rPr lang="en-US" dirty="0" err="1" smtClean="0"/>
              <a:t>Tư</a:t>
            </a:r>
            <a:r>
              <a:rPr lang="en-US" dirty="0" smtClean="0"/>
              <a:t> </a:t>
            </a:r>
            <a:r>
              <a:rPr lang="en-US" dirty="0" err="1" smtClean="0"/>
              <a:t>pháp</a:t>
            </a:r>
            <a:r>
              <a:rPr lang="en-US" dirty="0" smtClean="0"/>
              <a:t> </a:t>
            </a:r>
            <a:r>
              <a:rPr lang="en-US" dirty="0" err="1" smtClean="0"/>
              <a:t>chủ</a:t>
            </a:r>
            <a:r>
              <a:rPr lang="en-US" dirty="0" smtClean="0"/>
              <a:t> </a:t>
            </a:r>
            <a:r>
              <a:rPr lang="en-US" dirty="0" err="1" smtClean="0"/>
              <a:t>trì</a:t>
            </a:r>
            <a:r>
              <a:rPr lang="en-US" dirty="0" smtClean="0"/>
              <a:t>, </a:t>
            </a:r>
            <a:r>
              <a:rPr lang="en-US" dirty="0" err="1" smtClean="0"/>
              <a:t>phối</a:t>
            </a:r>
            <a:r>
              <a:rPr lang="en-US" dirty="0" smtClean="0"/>
              <a:t> </a:t>
            </a:r>
            <a:r>
              <a:rPr lang="en-US" dirty="0" err="1" smtClean="0"/>
              <a:t>hợp</a:t>
            </a:r>
            <a:r>
              <a:rPr lang="en-US" dirty="0" smtClean="0"/>
              <a:t> </a:t>
            </a:r>
            <a:r>
              <a:rPr lang="en-US" dirty="0" err="1" smtClean="0"/>
              <a:t>với</a:t>
            </a:r>
            <a:r>
              <a:rPr lang="en-US" dirty="0" smtClean="0"/>
              <a:t> </a:t>
            </a:r>
            <a:r>
              <a:rPr lang="en-US" dirty="0" err="1" smtClean="0"/>
              <a:t>các</a:t>
            </a:r>
            <a:r>
              <a:rPr lang="en-US" dirty="0" smtClean="0"/>
              <a:t> </a:t>
            </a:r>
            <a:r>
              <a:rPr lang="en-US" dirty="0" err="1" smtClean="0"/>
              <a:t>sở</a:t>
            </a:r>
            <a:r>
              <a:rPr lang="en-US" dirty="0" smtClean="0"/>
              <a:t>, </a:t>
            </a:r>
            <a:r>
              <a:rPr lang="en-US" dirty="0" err="1" smtClean="0"/>
              <a:t>ngành</a:t>
            </a:r>
            <a:r>
              <a:rPr lang="en-US" dirty="0" smtClean="0"/>
              <a:t> </a:t>
            </a:r>
            <a:r>
              <a:rPr lang="en-US" dirty="0" err="1" smtClean="0"/>
              <a:t>rà</a:t>
            </a:r>
            <a:r>
              <a:rPr lang="en-US" dirty="0" smtClean="0"/>
              <a:t> </a:t>
            </a:r>
            <a:r>
              <a:rPr lang="en-US" dirty="0" err="1" smtClean="0"/>
              <a:t>soát</a:t>
            </a:r>
            <a:r>
              <a:rPr lang="en-US" dirty="0" smtClean="0"/>
              <a:t>, </a:t>
            </a:r>
            <a:r>
              <a:rPr lang="en-US" dirty="0" err="1"/>
              <a:t>đề</a:t>
            </a:r>
            <a:r>
              <a:rPr lang="en-US" dirty="0"/>
              <a:t> </a:t>
            </a:r>
            <a:r>
              <a:rPr lang="en-US" dirty="0" err="1"/>
              <a:t>xuất</a:t>
            </a:r>
            <a:r>
              <a:rPr lang="en-US" dirty="0"/>
              <a:t> </a:t>
            </a:r>
            <a:r>
              <a:rPr lang="en-US" dirty="0" err="1"/>
              <a:t>sửa</a:t>
            </a:r>
            <a:r>
              <a:rPr lang="en-US" dirty="0"/>
              <a:t> </a:t>
            </a:r>
            <a:r>
              <a:rPr lang="en-US" dirty="0" err="1"/>
              <a:t>đổi</a:t>
            </a:r>
            <a:r>
              <a:rPr lang="en-US" dirty="0"/>
              <a:t>, </a:t>
            </a:r>
            <a:r>
              <a:rPr lang="en-US" dirty="0" err="1"/>
              <a:t>bổ</a:t>
            </a:r>
            <a:r>
              <a:rPr lang="en-US" dirty="0"/>
              <a:t> sung </a:t>
            </a:r>
            <a:r>
              <a:rPr lang="en-US" dirty="0" smtClean="0"/>
              <a:t>TTHC </a:t>
            </a:r>
            <a:r>
              <a:rPr lang="en-US" dirty="0" err="1"/>
              <a:t>theo</a:t>
            </a:r>
            <a:r>
              <a:rPr lang="en-US" dirty="0"/>
              <a:t> </a:t>
            </a:r>
            <a:r>
              <a:rPr lang="en-US" dirty="0" err="1"/>
              <a:t>hướng</a:t>
            </a:r>
            <a:r>
              <a:rPr lang="en-US" dirty="0"/>
              <a:t> </a:t>
            </a:r>
            <a:r>
              <a:rPr lang="en-US" dirty="0" err="1"/>
              <a:t>quy</a:t>
            </a:r>
            <a:r>
              <a:rPr lang="en-US" dirty="0"/>
              <a:t> </a:t>
            </a:r>
            <a:r>
              <a:rPr lang="en-US" dirty="0" err="1"/>
              <a:t>định</a:t>
            </a:r>
            <a:r>
              <a:rPr lang="en-US" dirty="0"/>
              <a:t> chi </a:t>
            </a:r>
            <a:r>
              <a:rPr lang="en-US" dirty="0" err="1"/>
              <a:t>tiết</a:t>
            </a:r>
            <a:r>
              <a:rPr lang="en-US" dirty="0"/>
              <a:t>, </a:t>
            </a:r>
            <a:r>
              <a:rPr lang="en-US" dirty="0" err="1"/>
              <a:t>cụ</a:t>
            </a:r>
            <a:r>
              <a:rPr lang="en-US" dirty="0"/>
              <a:t> </a:t>
            </a:r>
            <a:r>
              <a:rPr lang="en-US" dirty="0" err="1"/>
              <a:t>thể</a:t>
            </a:r>
            <a:r>
              <a:rPr lang="en-US" dirty="0"/>
              <a:t> </a:t>
            </a:r>
            <a:r>
              <a:rPr lang="en-US" dirty="0" err="1"/>
              <a:t>hóa</a:t>
            </a:r>
            <a:r>
              <a:rPr lang="en-US" dirty="0"/>
              <a:t>, </a:t>
            </a:r>
            <a:r>
              <a:rPr lang="en-US" dirty="0" err="1"/>
              <a:t>mẫu</a:t>
            </a:r>
            <a:r>
              <a:rPr lang="en-US" dirty="0"/>
              <a:t> </a:t>
            </a:r>
            <a:r>
              <a:rPr lang="en-US" dirty="0" err="1"/>
              <a:t>hóa</a:t>
            </a:r>
            <a:r>
              <a:rPr lang="en-US" dirty="0"/>
              <a:t> </a:t>
            </a:r>
            <a:r>
              <a:rPr lang="en-US" dirty="0" err="1"/>
              <a:t>thành</a:t>
            </a:r>
            <a:r>
              <a:rPr lang="en-US" dirty="0"/>
              <a:t> </a:t>
            </a:r>
            <a:r>
              <a:rPr lang="en-US" dirty="0" err="1"/>
              <a:t>phần</a:t>
            </a:r>
            <a:r>
              <a:rPr lang="en-US" dirty="0"/>
              <a:t> </a:t>
            </a:r>
            <a:r>
              <a:rPr lang="en-US" dirty="0" err="1"/>
              <a:t>hồ</a:t>
            </a:r>
            <a:r>
              <a:rPr lang="en-US" dirty="0"/>
              <a:t> </a:t>
            </a:r>
            <a:r>
              <a:rPr lang="en-US" dirty="0" err="1"/>
              <a:t>sơ</a:t>
            </a:r>
            <a:r>
              <a:rPr lang="en-US" dirty="0"/>
              <a:t>, </a:t>
            </a:r>
            <a:r>
              <a:rPr lang="en-US" dirty="0" err="1"/>
              <a:t>căn</a:t>
            </a:r>
            <a:r>
              <a:rPr lang="en-US" dirty="0"/>
              <a:t> </a:t>
            </a:r>
            <a:r>
              <a:rPr lang="en-US" dirty="0" err="1"/>
              <a:t>cứ</a:t>
            </a:r>
            <a:r>
              <a:rPr lang="en-US" dirty="0"/>
              <a:t> </a:t>
            </a:r>
            <a:r>
              <a:rPr lang="en-US" dirty="0" err="1"/>
              <a:t>xác</a:t>
            </a:r>
            <a:r>
              <a:rPr lang="en-US" dirty="0"/>
              <a:t> </a:t>
            </a:r>
            <a:r>
              <a:rPr lang="en-US" dirty="0" err="1"/>
              <a:t>định</a:t>
            </a:r>
            <a:r>
              <a:rPr lang="en-US" dirty="0"/>
              <a:t> </a:t>
            </a:r>
            <a:r>
              <a:rPr lang="en-US" dirty="0" err="1"/>
              <a:t>điều</a:t>
            </a:r>
            <a:r>
              <a:rPr lang="en-US" dirty="0"/>
              <a:t> </a:t>
            </a:r>
            <a:r>
              <a:rPr lang="en-US" dirty="0" err="1"/>
              <a:t>kiện</a:t>
            </a:r>
            <a:r>
              <a:rPr lang="en-US" dirty="0"/>
              <a:t> </a:t>
            </a:r>
            <a:r>
              <a:rPr lang="en-US" dirty="0" err="1"/>
              <a:t>thực</a:t>
            </a:r>
            <a:r>
              <a:rPr lang="en-US" dirty="0"/>
              <a:t> </a:t>
            </a:r>
            <a:r>
              <a:rPr lang="en-US" dirty="0" err="1"/>
              <a:t>hiện</a:t>
            </a:r>
            <a:r>
              <a:rPr lang="en-US" dirty="0"/>
              <a:t> TTHC, </a:t>
            </a:r>
            <a:r>
              <a:rPr lang="en-US" dirty="0" err="1"/>
              <a:t>tách</a:t>
            </a:r>
            <a:r>
              <a:rPr lang="en-US" dirty="0"/>
              <a:t> </a:t>
            </a:r>
            <a:r>
              <a:rPr lang="en-US" dirty="0" err="1"/>
              <a:t>biệt</a:t>
            </a:r>
            <a:r>
              <a:rPr lang="en-US" dirty="0"/>
              <a:t> TTHC </a:t>
            </a:r>
            <a:r>
              <a:rPr lang="en-US" dirty="0" err="1"/>
              <a:t>bảo</a:t>
            </a:r>
            <a:r>
              <a:rPr lang="en-US" dirty="0"/>
              <a:t> </a:t>
            </a:r>
            <a:r>
              <a:rPr lang="en-US" dirty="0" err="1"/>
              <a:t>đảm</a:t>
            </a:r>
            <a:r>
              <a:rPr lang="en-US" dirty="0"/>
              <a:t> </a:t>
            </a:r>
            <a:r>
              <a:rPr lang="en-US" dirty="0" err="1"/>
              <a:t>đúng</a:t>
            </a:r>
            <a:r>
              <a:rPr lang="en-US" dirty="0"/>
              <a:t> </a:t>
            </a:r>
            <a:r>
              <a:rPr lang="en-US" dirty="0" err="1"/>
              <a:t>tinh</a:t>
            </a:r>
            <a:r>
              <a:rPr lang="en-US" dirty="0"/>
              <a:t> </a:t>
            </a:r>
            <a:r>
              <a:rPr lang="en-US" dirty="0" err="1"/>
              <a:t>thần</a:t>
            </a:r>
            <a:r>
              <a:rPr lang="en-US" dirty="0"/>
              <a:t> </a:t>
            </a:r>
            <a:r>
              <a:rPr lang="en-US" dirty="0" err="1"/>
              <a:t>mỗi</a:t>
            </a:r>
            <a:r>
              <a:rPr lang="en-US" dirty="0"/>
              <a:t> TTHC </a:t>
            </a:r>
            <a:r>
              <a:rPr lang="en-US" dirty="0" err="1"/>
              <a:t>chỉ</a:t>
            </a:r>
            <a:r>
              <a:rPr lang="en-US" dirty="0"/>
              <a:t> </a:t>
            </a:r>
            <a:r>
              <a:rPr lang="en-US" dirty="0" err="1"/>
              <a:t>quy</a:t>
            </a:r>
            <a:r>
              <a:rPr lang="en-US" dirty="0"/>
              <a:t> </a:t>
            </a:r>
            <a:r>
              <a:rPr lang="en-US" dirty="0" err="1"/>
              <a:t>định</a:t>
            </a:r>
            <a:r>
              <a:rPr lang="en-US" dirty="0"/>
              <a:t> </a:t>
            </a:r>
            <a:r>
              <a:rPr lang="en-US" dirty="0" err="1"/>
              <a:t>để</a:t>
            </a:r>
            <a:r>
              <a:rPr lang="en-US" dirty="0"/>
              <a:t> </a:t>
            </a:r>
            <a:r>
              <a:rPr lang="en-US" dirty="0" err="1"/>
              <a:t>giải</a:t>
            </a:r>
            <a:r>
              <a:rPr lang="en-US" dirty="0"/>
              <a:t> </a:t>
            </a:r>
            <a:r>
              <a:rPr lang="en-US" dirty="0" err="1"/>
              <a:t>quyết</a:t>
            </a:r>
            <a:r>
              <a:rPr lang="en-US" dirty="0"/>
              <a:t> </a:t>
            </a:r>
            <a:r>
              <a:rPr lang="en-US" dirty="0" err="1"/>
              <a:t>một</a:t>
            </a:r>
            <a:r>
              <a:rPr lang="en-US" dirty="0"/>
              <a:t> </a:t>
            </a:r>
            <a:r>
              <a:rPr lang="en-US" dirty="0" err="1"/>
              <a:t>công</a:t>
            </a:r>
            <a:r>
              <a:rPr lang="en-US" dirty="0"/>
              <a:t> </a:t>
            </a:r>
            <a:r>
              <a:rPr lang="en-US" dirty="0" err="1"/>
              <a:t>việc</a:t>
            </a:r>
            <a:r>
              <a:rPr lang="en-US" dirty="0"/>
              <a:t> </a:t>
            </a:r>
            <a:r>
              <a:rPr lang="en-US" dirty="0" err="1"/>
              <a:t>cụ</a:t>
            </a:r>
            <a:r>
              <a:rPr lang="en-US" dirty="0"/>
              <a:t> </a:t>
            </a:r>
            <a:r>
              <a:rPr lang="en-US" dirty="0" err="1"/>
              <a:t>thể</a:t>
            </a:r>
            <a:r>
              <a:rPr lang="en-US" dirty="0"/>
              <a:t> </a:t>
            </a:r>
            <a:r>
              <a:rPr lang="en-US" dirty="0" err="1"/>
              <a:t>liên</a:t>
            </a:r>
            <a:r>
              <a:rPr lang="en-US" dirty="0"/>
              <a:t> </a:t>
            </a:r>
            <a:r>
              <a:rPr lang="en-US" dirty="0" err="1"/>
              <a:t>quan</a:t>
            </a:r>
            <a:r>
              <a:rPr lang="en-US" dirty="0"/>
              <a:t> </a:t>
            </a:r>
            <a:r>
              <a:rPr lang="en-US" dirty="0" err="1"/>
              <a:t>đến</a:t>
            </a:r>
            <a:r>
              <a:rPr lang="en-US" dirty="0"/>
              <a:t> </a:t>
            </a:r>
            <a:r>
              <a:rPr lang="en-US" dirty="0" err="1"/>
              <a:t>cá</a:t>
            </a:r>
            <a:r>
              <a:rPr lang="en-US" dirty="0"/>
              <a:t> </a:t>
            </a:r>
            <a:r>
              <a:rPr lang="en-US" dirty="0" err="1"/>
              <a:t>nhân</a:t>
            </a:r>
            <a:r>
              <a:rPr lang="en-US" dirty="0"/>
              <a:t>, </a:t>
            </a:r>
            <a:r>
              <a:rPr lang="en-US" dirty="0" err="1"/>
              <a:t>tổ</a:t>
            </a:r>
            <a:r>
              <a:rPr lang="en-US" dirty="0"/>
              <a:t> </a:t>
            </a:r>
            <a:r>
              <a:rPr lang="en-US" dirty="0" err="1"/>
              <a:t>chức</a:t>
            </a:r>
            <a:r>
              <a:rPr lang="en-US" dirty="0"/>
              <a:t>.</a:t>
            </a:r>
          </a:p>
        </p:txBody>
      </p:sp>
      <p:sp>
        <p:nvSpPr>
          <p:cNvPr id="4" name="Title 1"/>
          <p:cNvSpPr>
            <a:spLocks noGrp="1"/>
          </p:cNvSpPr>
          <p:nvPr>
            <p:ph type="title"/>
          </p:nvPr>
        </p:nvSpPr>
        <p:spPr>
          <a:xfrm>
            <a:off x="457200" y="274638"/>
            <a:ext cx="8229600" cy="868362"/>
          </a:xfrm>
          <a:solidFill>
            <a:srgbClr val="00B0F0"/>
          </a:solidFill>
        </p:spPr>
        <p:txBody>
          <a:bodyPr>
            <a:normAutofit/>
          </a:bodyPr>
          <a:lstStyle/>
          <a:p>
            <a:pPr algn="l"/>
            <a:r>
              <a:rPr lang="en-US" sz="3600" b="1" dirty="0" smtClean="0"/>
              <a:t>V. 2 </a:t>
            </a:r>
            <a:r>
              <a:rPr lang="en-US" sz="3600" b="1" dirty="0" err="1" smtClean="0"/>
              <a:t>Đề</a:t>
            </a:r>
            <a:r>
              <a:rPr lang="en-US" sz="3600" b="1" dirty="0" smtClean="0"/>
              <a:t> </a:t>
            </a:r>
            <a:r>
              <a:rPr lang="en-US" sz="3600" b="1" dirty="0" err="1" smtClean="0"/>
              <a:t>xuất</a:t>
            </a:r>
            <a:r>
              <a:rPr lang="en-US" sz="3600" b="1" dirty="0" smtClean="0"/>
              <a:t>, </a:t>
            </a:r>
            <a:r>
              <a:rPr lang="en-US" sz="3600" b="1" dirty="0" err="1" smtClean="0"/>
              <a:t>kiến</a:t>
            </a:r>
            <a:r>
              <a:rPr lang="en-US" sz="3600" b="1" dirty="0" smtClean="0"/>
              <a:t> </a:t>
            </a:r>
            <a:r>
              <a:rPr lang="en-US" sz="3600" b="1" dirty="0" err="1" smtClean="0"/>
              <a:t>nghị</a:t>
            </a:r>
            <a:endParaRPr lang="en-US" sz="3600" b="1" dirty="0"/>
          </a:p>
        </p:txBody>
      </p:sp>
    </p:spTree>
    <p:extLst>
      <p:ext uri="{BB962C8B-B14F-4D97-AF65-F5344CB8AC3E}">
        <p14:creationId xmlns:p14="http://schemas.microsoft.com/office/powerpoint/2010/main" val="331686207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lgn="ctr">
              <a:buNone/>
            </a:pPr>
            <a:r>
              <a:rPr lang="en-US" sz="5400" b="1" dirty="0">
                <a:solidFill>
                  <a:srgbClr val="FF0000"/>
                </a:solidFill>
              </a:rPr>
              <a:t> </a:t>
            </a:r>
            <a:r>
              <a:rPr lang="en-US" sz="5400" b="1" dirty="0" smtClean="0">
                <a:solidFill>
                  <a:srgbClr val="FF0000"/>
                </a:solidFill>
              </a:rPr>
              <a:t>TRÂN TRỌNG CẢM ƠN!</a:t>
            </a:r>
            <a:endParaRPr lang="en-US" sz="5400" b="1" dirty="0">
              <a:solidFill>
                <a:srgbClr val="FF0000"/>
              </a:solidFill>
            </a:endParaRPr>
          </a:p>
        </p:txBody>
      </p:sp>
    </p:spTree>
    <p:extLst>
      <p:ext uri="{BB962C8B-B14F-4D97-AF65-F5344CB8AC3E}">
        <p14:creationId xmlns:p14="http://schemas.microsoft.com/office/powerpoint/2010/main" val="28798553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a:solidFill>
            <a:srgbClr val="92D050"/>
          </a:solidFill>
        </p:spPr>
        <p:txBody>
          <a:bodyPr>
            <a:normAutofit/>
          </a:bodyPr>
          <a:lstStyle/>
          <a:p>
            <a:pPr algn="l"/>
            <a:r>
              <a:rPr lang="en-US" sz="3600" b="1" dirty="0" err="1" smtClean="0">
                <a:solidFill>
                  <a:srgbClr val="0000FF"/>
                </a:solidFill>
              </a:rPr>
              <a:t>Kết</a:t>
            </a:r>
            <a:r>
              <a:rPr lang="en-US" sz="3600" b="1" dirty="0" smtClean="0">
                <a:solidFill>
                  <a:srgbClr val="0000FF"/>
                </a:solidFill>
              </a:rPr>
              <a:t> </a:t>
            </a:r>
            <a:r>
              <a:rPr lang="en-US" sz="3600" b="1" dirty="0" err="1" smtClean="0">
                <a:solidFill>
                  <a:srgbClr val="0000FF"/>
                </a:solidFill>
              </a:rPr>
              <a:t>quả</a:t>
            </a:r>
            <a:r>
              <a:rPr lang="en-US" sz="3600" b="1" dirty="0" smtClean="0">
                <a:solidFill>
                  <a:srgbClr val="0000FF"/>
                </a:solidFill>
              </a:rPr>
              <a:t> </a:t>
            </a:r>
            <a:r>
              <a:rPr lang="en-US" sz="3600" b="1" dirty="0" err="1" smtClean="0">
                <a:solidFill>
                  <a:srgbClr val="0000FF"/>
                </a:solidFill>
              </a:rPr>
              <a:t>tiếp</a:t>
            </a:r>
            <a:r>
              <a:rPr lang="en-US" sz="3600" b="1" dirty="0" smtClean="0">
                <a:solidFill>
                  <a:srgbClr val="0000FF"/>
                </a:solidFill>
              </a:rPr>
              <a:t> </a:t>
            </a:r>
            <a:r>
              <a:rPr lang="en-US" sz="3600" b="1" dirty="0" err="1" smtClean="0">
                <a:solidFill>
                  <a:srgbClr val="0000FF"/>
                </a:solidFill>
              </a:rPr>
              <a:t>nhận</a:t>
            </a:r>
            <a:r>
              <a:rPr lang="en-US" sz="3600" b="1" dirty="0" smtClean="0">
                <a:solidFill>
                  <a:srgbClr val="0000FF"/>
                </a:solidFill>
              </a:rPr>
              <a:t>, </a:t>
            </a:r>
            <a:r>
              <a:rPr lang="en-US" sz="3600" b="1" dirty="0" err="1" smtClean="0">
                <a:solidFill>
                  <a:srgbClr val="0000FF"/>
                </a:solidFill>
              </a:rPr>
              <a:t>giải</a:t>
            </a:r>
            <a:r>
              <a:rPr lang="en-US" sz="3600" b="1" dirty="0" smtClean="0">
                <a:solidFill>
                  <a:srgbClr val="0000FF"/>
                </a:solidFill>
              </a:rPr>
              <a:t> </a:t>
            </a:r>
            <a:r>
              <a:rPr lang="en-US" sz="3600" b="1" dirty="0" err="1" smtClean="0">
                <a:solidFill>
                  <a:srgbClr val="0000FF"/>
                </a:solidFill>
              </a:rPr>
              <a:t>quyết</a:t>
            </a:r>
            <a:r>
              <a:rPr lang="en-US" sz="3600" b="1" dirty="0" smtClean="0">
                <a:solidFill>
                  <a:srgbClr val="0000FF"/>
                </a:solidFill>
              </a:rPr>
              <a:t> </a:t>
            </a:r>
            <a:r>
              <a:rPr lang="en-US" sz="3600" b="1" dirty="0" err="1" smtClean="0">
                <a:solidFill>
                  <a:srgbClr val="0000FF"/>
                </a:solidFill>
              </a:rPr>
              <a:t>hồ</a:t>
            </a:r>
            <a:r>
              <a:rPr lang="en-US" sz="3600" b="1" dirty="0" smtClean="0">
                <a:solidFill>
                  <a:srgbClr val="0000FF"/>
                </a:solidFill>
              </a:rPr>
              <a:t> </a:t>
            </a:r>
            <a:r>
              <a:rPr lang="en-US" sz="3600" b="1" dirty="0" err="1" smtClean="0">
                <a:solidFill>
                  <a:srgbClr val="0000FF"/>
                </a:solidFill>
              </a:rPr>
              <a:t>sơ</a:t>
            </a:r>
            <a:endParaRPr lang="en-US" sz="3600" b="1" dirty="0">
              <a:solidFill>
                <a:srgbClr val="0000FF"/>
              </a:solidFill>
            </a:endParaRPr>
          </a:p>
        </p:txBody>
      </p:sp>
      <p:graphicFrame>
        <p:nvGraphicFramePr>
          <p:cNvPr id="4" name="Content Placeholder 5"/>
          <p:cNvGraphicFramePr>
            <a:graphicFrameLocks noGrp="1"/>
          </p:cNvGraphicFramePr>
          <p:nvPr>
            <p:ph idx="1"/>
            <p:extLst>
              <p:ext uri="{D42A27DB-BD31-4B8C-83A1-F6EECF244321}">
                <p14:modId xmlns:p14="http://schemas.microsoft.com/office/powerpoint/2010/main" val="55966567"/>
              </p:ext>
            </p:extLst>
          </p:nvPr>
        </p:nvGraphicFramePr>
        <p:xfrm>
          <a:off x="3657600" y="1447800"/>
          <a:ext cx="5334000" cy="5257799"/>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457200" y="1897082"/>
            <a:ext cx="3048000" cy="3970318"/>
          </a:xfrm>
          <a:prstGeom prst="rect">
            <a:avLst/>
          </a:prstGeom>
        </p:spPr>
        <p:txBody>
          <a:bodyPr wrap="square">
            <a:spAutoFit/>
          </a:bodyPr>
          <a:lstStyle/>
          <a:p>
            <a:r>
              <a:rPr lang="en-US" sz="3600" dirty="0" err="1"/>
              <a:t>Tính</a:t>
            </a:r>
            <a:r>
              <a:rPr lang="en-US" sz="3600" dirty="0"/>
              <a:t> </a:t>
            </a:r>
            <a:r>
              <a:rPr lang="en-US" sz="3600" dirty="0" err="1"/>
              <a:t>đến</a:t>
            </a:r>
            <a:r>
              <a:rPr lang="en-US" sz="3600" dirty="0"/>
              <a:t> </a:t>
            </a:r>
            <a:r>
              <a:rPr lang="en-US" sz="3600" dirty="0" err="1"/>
              <a:t>ngày</a:t>
            </a:r>
            <a:r>
              <a:rPr lang="en-US" sz="3600" dirty="0"/>
              <a:t> 10/5/2017 </a:t>
            </a:r>
            <a:r>
              <a:rPr lang="en-US" sz="3600" dirty="0" err="1"/>
              <a:t>tiếp</a:t>
            </a:r>
            <a:r>
              <a:rPr lang="en-US" sz="3600" dirty="0"/>
              <a:t> </a:t>
            </a:r>
            <a:r>
              <a:rPr lang="en-US" sz="3600" dirty="0" err="1"/>
              <a:t>nhận</a:t>
            </a:r>
            <a:r>
              <a:rPr lang="en-US" sz="3600" dirty="0"/>
              <a:t> 2.608 </a:t>
            </a:r>
            <a:r>
              <a:rPr lang="en-US" sz="3600" dirty="0" err="1"/>
              <a:t>hồ</a:t>
            </a:r>
            <a:r>
              <a:rPr lang="en-US" sz="3600" dirty="0"/>
              <a:t> </a:t>
            </a:r>
            <a:r>
              <a:rPr lang="en-US" sz="3600" dirty="0" err="1"/>
              <a:t>sơ</a:t>
            </a:r>
            <a:r>
              <a:rPr lang="en-US" sz="3600" dirty="0"/>
              <a:t>, </a:t>
            </a:r>
            <a:r>
              <a:rPr lang="en-US" sz="3600" dirty="0" err="1"/>
              <a:t>đã</a:t>
            </a:r>
            <a:r>
              <a:rPr lang="en-US" sz="3600" dirty="0"/>
              <a:t> </a:t>
            </a:r>
            <a:r>
              <a:rPr lang="en-US" sz="3600" dirty="0" err="1"/>
              <a:t>trả</a:t>
            </a:r>
            <a:r>
              <a:rPr lang="en-US" sz="3600" dirty="0"/>
              <a:t> </a:t>
            </a:r>
            <a:r>
              <a:rPr lang="en-US" sz="3600" dirty="0" err="1"/>
              <a:t>kết</a:t>
            </a:r>
            <a:r>
              <a:rPr lang="en-US" sz="3600" dirty="0"/>
              <a:t> </a:t>
            </a:r>
            <a:r>
              <a:rPr lang="en-US" sz="3600" dirty="0" err="1"/>
              <a:t>quả</a:t>
            </a:r>
            <a:r>
              <a:rPr lang="en-US" sz="3600" dirty="0"/>
              <a:t> 2.276 </a:t>
            </a:r>
            <a:r>
              <a:rPr lang="en-US" sz="3600" dirty="0" err="1"/>
              <a:t>hồ</a:t>
            </a:r>
            <a:r>
              <a:rPr lang="en-US" sz="3600" dirty="0"/>
              <a:t> </a:t>
            </a:r>
            <a:r>
              <a:rPr lang="en-US" sz="3600" dirty="0" err="1"/>
              <a:t>sơ</a:t>
            </a:r>
            <a:r>
              <a:rPr lang="en-US" sz="3600" dirty="0"/>
              <a:t>, </a:t>
            </a:r>
            <a:r>
              <a:rPr lang="en-US" sz="3600" dirty="0" err="1"/>
              <a:t>chiếm</a:t>
            </a:r>
            <a:r>
              <a:rPr lang="en-US" sz="3600" dirty="0"/>
              <a:t> 87,27</a:t>
            </a:r>
            <a:r>
              <a:rPr lang="en-US" sz="3600" dirty="0" smtClean="0"/>
              <a:t>%</a:t>
            </a:r>
            <a:endParaRPr lang="en-US" sz="3600" dirty="0"/>
          </a:p>
        </p:txBody>
      </p:sp>
    </p:spTree>
    <p:extLst>
      <p:ext uri="{BB962C8B-B14F-4D97-AF65-F5344CB8AC3E}">
        <p14:creationId xmlns:p14="http://schemas.microsoft.com/office/powerpoint/2010/main" val="31959806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371600"/>
            <a:ext cx="8763000" cy="5257800"/>
          </a:xfrm>
        </p:spPr>
        <p:txBody>
          <a:bodyPr>
            <a:noAutofit/>
          </a:bodyPr>
          <a:lstStyle/>
          <a:p>
            <a:pPr algn="l"/>
            <a:r>
              <a:rPr lang="en-US" sz="2800" dirty="0" smtClean="0"/>
              <a:t>- </a:t>
            </a:r>
            <a:r>
              <a:rPr lang="en-US" sz="2800" dirty="0" err="1" smtClean="0"/>
              <a:t>Được</a:t>
            </a:r>
            <a:r>
              <a:rPr lang="en-US" sz="2800" dirty="0" smtClean="0"/>
              <a:t> </a:t>
            </a:r>
            <a:r>
              <a:rPr lang="en-US" sz="2800" dirty="0" err="1" smtClean="0"/>
              <a:t>sự</a:t>
            </a:r>
            <a:r>
              <a:rPr lang="en-US" sz="2800" dirty="0" smtClean="0"/>
              <a:t> </a:t>
            </a:r>
            <a:r>
              <a:rPr lang="en-US" sz="2800" dirty="0" err="1"/>
              <a:t>quan</a:t>
            </a:r>
            <a:r>
              <a:rPr lang="en-US" sz="2800" dirty="0"/>
              <a:t> </a:t>
            </a:r>
            <a:r>
              <a:rPr lang="en-US" sz="2800" dirty="0" err="1"/>
              <a:t>tâm</a:t>
            </a:r>
            <a:r>
              <a:rPr lang="en-US" sz="2800" dirty="0"/>
              <a:t> </a:t>
            </a:r>
            <a:r>
              <a:rPr lang="en-US" sz="2800" dirty="0" err="1"/>
              <a:t>lãnh</a:t>
            </a:r>
            <a:r>
              <a:rPr lang="en-US" sz="2800" dirty="0"/>
              <a:t> </a:t>
            </a:r>
            <a:r>
              <a:rPr lang="en-US" sz="2800" dirty="0" err="1"/>
              <a:t>đạo</a:t>
            </a:r>
            <a:r>
              <a:rPr lang="en-US" sz="2800" dirty="0"/>
              <a:t>, </a:t>
            </a:r>
            <a:r>
              <a:rPr lang="en-US" sz="2800" dirty="0" err="1"/>
              <a:t>chỉ</a:t>
            </a:r>
            <a:r>
              <a:rPr lang="en-US" sz="2800" dirty="0"/>
              <a:t> </a:t>
            </a:r>
            <a:r>
              <a:rPr lang="en-US" sz="2800" dirty="0" err="1"/>
              <a:t>đạo</a:t>
            </a:r>
            <a:r>
              <a:rPr lang="en-US" sz="2800" dirty="0"/>
              <a:t> </a:t>
            </a:r>
            <a:r>
              <a:rPr lang="en-US" sz="2800" dirty="0" err="1"/>
              <a:t>của</a:t>
            </a:r>
            <a:r>
              <a:rPr lang="en-US" sz="2800" dirty="0"/>
              <a:t> </a:t>
            </a:r>
            <a:r>
              <a:rPr lang="en-US" sz="2800" dirty="0" err="1"/>
              <a:t>Thường</a:t>
            </a:r>
            <a:r>
              <a:rPr lang="en-US" sz="2800" dirty="0"/>
              <a:t> </a:t>
            </a:r>
            <a:r>
              <a:rPr lang="en-US" sz="2800" dirty="0" err="1"/>
              <a:t>trực</a:t>
            </a:r>
            <a:r>
              <a:rPr lang="en-US" sz="2800" dirty="0"/>
              <a:t> </a:t>
            </a:r>
            <a:r>
              <a:rPr lang="en-US" sz="2800" dirty="0" err="1"/>
              <a:t>Tỉnh</a:t>
            </a:r>
            <a:r>
              <a:rPr lang="en-US" sz="2800" dirty="0"/>
              <a:t> </a:t>
            </a:r>
            <a:r>
              <a:rPr lang="en-US" sz="2800" dirty="0" err="1"/>
              <a:t>ủy</a:t>
            </a:r>
            <a:r>
              <a:rPr lang="en-US" sz="2800" dirty="0"/>
              <a:t>, UBND </a:t>
            </a:r>
            <a:r>
              <a:rPr lang="en-US" sz="2800" dirty="0" err="1"/>
              <a:t>tỉnh</a:t>
            </a:r>
            <a:r>
              <a:rPr lang="en-US" sz="2800" dirty="0"/>
              <a:t>; </a:t>
            </a:r>
            <a:r>
              <a:rPr lang="en-US" sz="2800" dirty="0" err="1"/>
              <a:t>các</a:t>
            </a:r>
            <a:r>
              <a:rPr lang="en-US" sz="2800" dirty="0"/>
              <a:t> </a:t>
            </a:r>
            <a:r>
              <a:rPr lang="en-US" sz="2800" dirty="0" err="1"/>
              <a:t>sở</a:t>
            </a:r>
            <a:r>
              <a:rPr lang="en-US" sz="2800" dirty="0"/>
              <a:t>, </a:t>
            </a:r>
            <a:r>
              <a:rPr lang="en-US" sz="2800" dirty="0" err="1"/>
              <a:t>ngành</a:t>
            </a:r>
            <a:r>
              <a:rPr lang="en-US" sz="2800" dirty="0"/>
              <a:t> </a:t>
            </a:r>
            <a:r>
              <a:rPr lang="en-US" sz="2800" dirty="0" err="1"/>
              <a:t>đã</a:t>
            </a:r>
            <a:r>
              <a:rPr lang="en-US" sz="2800" dirty="0"/>
              <a:t> </a:t>
            </a:r>
            <a:r>
              <a:rPr lang="en-US" sz="2800" dirty="0" err="1"/>
              <a:t>có</a:t>
            </a:r>
            <a:r>
              <a:rPr lang="en-US" sz="2800" dirty="0"/>
              <a:t> </a:t>
            </a:r>
            <a:r>
              <a:rPr lang="en-US" sz="2800" dirty="0" err="1"/>
              <a:t>sự</a:t>
            </a:r>
            <a:r>
              <a:rPr lang="en-US" sz="2800" dirty="0"/>
              <a:t> </a:t>
            </a:r>
            <a:r>
              <a:rPr lang="en-US" sz="2800" dirty="0" err="1"/>
              <a:t>quan</a:t>
            </a:r>
            <a:r>
              <a:rPr lang="en-US" sz="2800" dirty="0"/>
              <a:t> </a:t>
            </a:r>
            <a:r>
              <a:rPr lang="en-US" sz="2800" dirty="0" err="1"/>
              <a:t>tâm</a:t>
            </a:r>
            <a:r>
              <a:rPr lang="en-US" sz="2800" dirty="0"/>
              <a:t>, </a:t>
            </a:r>
            <a:r>
              <a:rPr lang="en-US" sz="2800" dirty="0" err="1"/>
              <a:t>đồng</a:t>
            </a:r>
            <a:r>
              <a:rPr lang="en-US" sz="2800" dirty="0"/>
              <a:t> </a:t>
            </a:r>
            <a:r>
              <a:rPr lang="en-US" sz="2800" dirty="0" err="1"/>
              <a:t>thuận</a:t>
            </a:r>
            <a:r>
              <a:rPr lang="en-US" sz="2800" dirty="0"/>
              <a:t>, </a:t>
            </a:r>
            <a:r>
              <a:rPr lang="en-US" sz="2800" dirty="0" err="1"/>
              <a:t>vào</a:t>
            </a:r>
            <a:r>
              <a:rPr lang="en-US" sz="2800" dirty="0"/>
              <a:t> </a:t>
            </a:r>
            <a:r>
              <a:rPr lang="en-US" sz="2800" dirty="0" err="1"/>
              <a:t>cuộc</a:t>
            </a:r>
            <a:r>
              <a:rPr lang="en-US" sz="2800" dirty="0"/>
              <a:t> </a:t>
            </a:r>
            <a:r>
              <a:rPr lang="en-US" sz="2800" dirty="0" err="1"/>
              <a:t>tích</a:t>
            </a:r>
            <a:r>
              <a:rPr lang="en-US" sz="2800" dirty="0"/>
              <a:t> </a:t>
            </a:r>
            <a:r>
              <a:rPr lang="en-US" sz="2800" dirty="0" err="1"/>
              <a:t>cực</a:t>
            </a:r>
            <a:r>
              <a:rPr lang="en-US" sz="2800" dirty="0"/>
              <a:t>, </a:t>
            </a:r>
            <a:r>
              <a:rPr lang="en-US" sz="2800" dirty="0" err="1"/>
              <a:t>phối</a:t>
            </a:r>
            <a:r>
              <a:rPr lang="en-US" sz="2800" dirty="0"/>
              <a:t> </a:t>
            </a:r>
            <a:r>
              <a:rPr lang="en-US" sz="2800" dirty="0" err="1"/>
              <a:t>hợp</a:t>
            </a:r>
            <a:r>
              <a:rPr lang="en-US" sz="2800" dirty="0"/>
              <a:t> </a:t>
            </a:r>
            <a:r>
              <a:rPr lang="en-US" sz="2800" dirty="0" err="1"/>
              <a:t>chặt</a:t>
            </a:r>
            <a:r>
              <a:rPr lang="en-US" sz="2800" dirty="0"/>
              <a:t> </a:t>
            </a:r>
            <a:r>
              <a:rPr lang="en-US" sz="2800" dirty="0" err="1" smtClean="0"/>
              <a:t>chẽ</a:t>
            </a:r>
            <a:r>
              <a:rPr lang="en-US" sz="2800" dirty="0" smtClean="0"/>
              <a:t>.</a:t>
            </a:r>
            <a:br>
              <a:rPr lang="en-US" sz="2800" dirty="0" smtClean="0"/>
            </a:br>
            <a:r>
              <a:rPr lang="en-US" sz="2800" dirty="0" smtClean="0"/>
              <a:t/>
            </a:r>
            <a:br>
              <a:rPr lang="en-US" sz="2800" dirty="0" smtClean="0"/>
            </a:br>
            <a:r>
              <a:rPr lang="en-US" sz="2800" dirty="0" smtClean="0"/>
              <a:t>- </a:t>
            </a:r>
            <a:r>
              <a:rPr lang="en-US" sz="2800" b="1" dirty="0" err="1"/>
              <a:t>Cơ</a:t>
            </a:r>
            <a:r>
              <a:rPr lang="en-US" sz="2800" b="1" dirty="0"/>
              <a:t> </a:t>
            </a:r>
            <a:r>
              <a:rPr lang="en-US" sz="2800" b="1" dirty="0" err="1"/>
              <a:t>chế</a:t>
            </a:r>
            <a:r>
              <a:rPr lang="en-US" sz="2800" b="1" dirty="0"/>
              <a:t> </a:t>
            </a:r>
            <a:r>
              <a:rPr lang="en-US" sz="2800" b="1" dirty="0" err="1"/>
              <a:t>giám</a:t>
            </a:r>
            <a:r>
              <a:rPr lang="en-US" sz="2800" b="1" dirty="0"/>
              <a:t> </a:t>
            </a:r>
            <a:r>
              <a:rPr lang="en-US" sz="2800" b="1" dirty="0" err="1"/>
              <a:t>sát</a:t>
            </a:r>
            <a:r>
              <a:rPr lang="en-US" sz="2800" b="1" dirty="0"/>
              <a:t> </a:t>
            </a:r>
            <a:r>
              <a:rPr lang="en-US" sz="2800" dirty="0" err="1"/>
              <a:t>giải</a:t>
            </a:r>
            <a:r>
              <a:rPr lang="en-US" sz="2800" dirty="0"/>
              <a:t> </a:t>
            </a:r>
            <a:r>
              <a:rPr lang="en-US" sz="2800" dirty="0" err="1"/>
              <a:t>quyết</a:t>
            </a:r>
            <a:r>
              <a:rPr lang="en-US" sz="2800" dirty="0"/>
              <a:t> TTHC </a:t>
            </a:r>
            <a:r>
              <a:rPr lang="en-US" sz="2800" dirty="0" err="1"/>
              <a:t>được</a:t>
            </a:r>
            <a:r>
              <a:rPr lang="en-US" sz="2800" dirty="0"/>
              <a:t> </a:t>
            </a:r>
            <a:r>
              <a:rPr lang="en-US" sz="2800" dirty="0" err="1"/>
              <a:t>tăng</a:t>
            </a:r>
            <a:r>
              <a:rPr lang="en-US" sz="2800" dirty="0"/>
              <a:t> </a:t>
            </a:r>
            <a:r>
              <a:rPr lang="en-US" sz="2800" dirty="0" err="1"/>
              <a:t>cường</a:t>
            </a:r>
            <a:r>
              <a:rPr lang="en-US" sz="2800" dirty="0"/>
              <a:t>, </a:t>
            </a:r>
            <a:r>
              <a:rPr lang="en-US" sz="2800" dirty="0" err="1"/>
              <a:t>Trung</a:t>
            </a:r>
            <a:r>
              <a:rPr lang="en-US" sz="2800" dirty="0"/>
              <a:t> </a:t>
            </a:r>
            <a:r>
              <a:rPr lang="en-US" sz="2800" dirty="0" err="1"/>
              <a:t>tâm</a:t>
            </a:r>
            <a:r>
              <a:rPr lang="en-US" sz="2800" dirty="0"/>
              <a:t> </a:t>
            </a:r>
            <a:r>
              <a:rPr lang="en-US" sz="2800" dirty="0" err="1"/>
              <a:t>thường</a:t>
            </a:r>
            <a:r>
              <a:rPr lang="en-US" sz="2800" dirty="0"/>
              <a:t> </a:t>
            </a:r>
            <a:r>
              <a:rPr lang="en-US" sz="2800" dirty="0" err="1"/>
              <a:t>xuyên</a:t>
            </a:r>
            <a:r>
              <a:rPr lang="en-US" sz="2800" dirty="0"/>
              <a:t> </a:t>
            </a:r>
            <a:r>
              <a:rPr lang="en-US" sz="2800" dirty="0" err="1"/>
              <a:t>đôn</a:t>
            </a:r>
            <a:r>
              <a:rPr lang="en-US" sz="2800" dirty="0"/>
              <a:t> </a:t>
            </a:r>
            <a:r>
              <a:rPr lang="en-US" sz="2800" dirty="0" err="1"/>
              <a:t>đốc</a:t>
            </a:r>
            <a:r>
              <a:rPr lang="en-US" sz="2800" dirty="0"/>
              <a:t>, </a:t>
            </a:r>
            <a:r>
              <a:rPr lang="en-US" sz="2800" dirty="0" err="1"/>
              <a:t>báo</a:t>
            </a:r>
            <a:r>
              <a:rPr lang="en-US" sz="2800" dirty="0"/>
              <a:t> </a:t>
            </a:r>
            <a:r>
              <a:rPr lang="en-US" sz="2800" dirty="0" err="1"/>
              <a:t>cáo</a:t>
            </a:r>
            <a:r>
              <a:rPr lang="en-US" sz="2800" dirty="0"/>
              <a:t> </a:t>
            </a:r>
            <a:r>
              <a:rPr lang="en-US" sz="2800" dirty="0" err="1"/>
              <a:t>kịp</a:t>
            </a:r>
            <a:r>
              <a:rPr lang="en-US" sz="2800" dirty="0"/>
              <a:t> </a:t>
            </a:r>
            <a:r>
              <a:rPr lang="en-US" sz="2800" dirty="0" err="1"/>
              <a:t>thời</a:t>
            </a:r>
            <a:r>
              <a:rPr lang="en-US" sz="2800" dirty="0"/>
              <a:t> </a:t>
            </a:r>
            <a:r>
              <a:rPr lang="en-US" sz="2800" dirty="0" err="1"/>
              <a:t>cho</a:t>
            </a:r>
            <a:r>
              <a:rPr lang="en-US" sz="2800" dirty="0"/>
              <a:t> </a:t>
            </a:r>
            <a:r>
              <a:rPr lang="en-US" sz="2800" dirty="0" smtClean="0"/>
              <a:t>UBND </a:t>
            </a:r>
            <a:r>
              <a:rPr lang="en-US" sz="2800" dirty="0" err="1" smtClean="0"/>
              <a:t>tỉnh</a:t>
            </a:r>
            <a:r>
              <a:rPr lang="en-US" sz="2800" dirty="0" smtClean="0"/>
              <a:t>, </a:t>
            </a:r>
            <a:r>
              <a:rPr lang="en-US" sz="2800" dirty="0" err="1" smtClean="0"/>
              <a:t>Chủ</a:t>
            </a:r>
            <a:r>
              <a:rPr lang="en-US" sz="2800" dirty="0" smtClean="0"/>
              <a:t> </a:t>
            </a:r>
            <a:r>
              <a:rPr lang="en-US" sz="2800" dirty="0" err="1" smtClean="0"/>
              <a:t>tịch</a:t>
            </a:r>
            <a:r>
              <a:rPr lang="en-US" sz="2800" dirty="0" smtClean="0"/>
              <a:t> UBND </a:t>
            </a:r>
            <a:r>
              <a:rPr lang="en-US" sz="2800" dirty="0" err="1" smtClean="0"/>
              <a:t>tỉnh</a:t>
            </a:r>
            <a:r>
              <a:rPr lang="en-US" sz="2800" dirty="0" smtClean="0"/>
              <a:t>, </a:t>
            </a:r>
            <a:r>
              <a:rPr lang="en-US" sz="2800" dirty="0" err="1" smtClean="0"/>
              <a:t>cũng</a:t>
            </a:r>
            <a:r>
              <a:rPr lang="en-US" sz="2800" dirty="0" smtClean="0"/>
              <a:t> </a:t>
            </a:r>
            <a:r>
              <a:rPr lang="en-US" sz="2800" dirty="0" err="1" smtClean="0"/>
              <a:t>như</a:t>
            </a:r>
            <a:r>
              <a:rPr lang="en-US" sz="2800" dirty="0" smtClean="0"/>
              <a:t> </a:t>
            </a:r>
            <a:r>
              <a:rPr lang="en-US" sz="2800" dirty="0" err="1"/>
              <a:t>lãnh</a:t>
            </a:r>
            <a:r>
              <a:rPr lang="en-US" sz="2800" dirty="0"/>
              <a:t> </a:t>
            </a:r>
            <a:r>
              <a:rPr lang="en-US" sz="2800" dirty="0" err="1"/>
              <a:t>đạo</a:t>
            </a:r>
            <a:r>
              <a:rPr lang="en-US" sz="2800" dirty="0"/>
              <a:t> </a:t>
            </a:r>
            <a:r>
              <a:rPr lang="en-US" sz="2800" dirty="0" err="1"/>
              <a:t>các</a:t>
            </a:r>
            <a:r>
              <a:rPr lang="en-US" sz="2800" dirty="0"/>
              <a:t> </a:t>
            </a:r>
            <a:r>
              <a:rPr lang="en-US" sz="2800" dirty="0" err="1"/>
              <a:t>sở</a:t>
            </a:r>
            <a:r>
              <a:rPr lang="en-US" sz="2800" dirty="0"/>
              <a:t>, </a:t>
            </a:r>
            <a:r>
              <a:rPr lang="en-US" sz="2800" dirty="0" err="1"/>
              <a:t>ngành</a:t>
            </a:r>
            <a:r>
              <a:rPr lang="en-US" sz="2800" dirty="0"/>
              <a:t>, </a:t>
            </a:r>
            <a:r>
              <a:rPr lang="en-US" sz="2800" dirty="0" err="1"/>
              <a:t>để</a:t>
            </a:r>
            <a:r>
              <a:rPr lang="en-US" sz="2800" dirty="0"/>
              <a:t> </a:t>
            </a:r>
            <a:r>
              <a:rPr lang="en-US" sz="2800" dirty="0" err="1"/>
              <a:t>chỉ</a:t>
            </a:r>
            <a:r>
              <a:rPr lang="en-US" sz="2800" dirty="0"/>
              <a:t> </a:t>
            </a:r>
            <a:r>
              <a:rPr lang="en-US" sz="2800" dirty="0" err="1"/>
              <a:t>đạo</a:t>
            </a:r>
            <a:r>
              <a:rPr lang="en-US" sz="2800" dirty="0"/>
              <a:t> </a:t>
            </a:r>
            <a:r>
              <a:rPr lang="en-US" sz="2800" dirty="0" err="1"/>
              <a:t>đối</a:t>
            </a:r>
            <a:r>
              <a:rPr lang="en-US" sz="2800" dirty="0"/>
              <a:t> </a:t>
            </a:r>
            <a:r>
              <a:rPr lang="en-US" sz="2800" dirty="0" err="1"/>
              <a:t>với</a:t>
            </a:r>
            <a:r>
              <a:rPr lang="en-US" sz="2800" dirty="0"/>
              <a:t> </a:t>
            </a:r>
            <a:r>
              <a:rPr lang="en-US" sz="2800" dirty="0" err="1"/>
              <a:t>hồ</a:t>
            </a:r>
            <a:r>
              <a:rPr lang="en-US" sz="2800" dirty="0"/>
              <a:t> </a:t>
            </a:r>
            <a:r>
              <a:rPr lang="en-US" sz="2800" dirty="0" err="1"/>
              <a:t>sơ</a:t>
            </a:r>
            <a:r>
              <a:rPr lang="en-US" sz="2800" dirty="0"/>
              <a:t> </a:t>
            </a:r>
            <a:r>
              <a:rPr lang="en-US" sz="2800" dirty="0" err="1"/>
              <a:t>chậm</a:t>
            </a:r>
            <a:r>
              <a:rPr lang="en-US" sz="2800" dirty="0"/>
              <a:t> </a:t>
            </a:r>
            <a:r>
              <a:rPr lang="en-US" sz="2800" dirty="0" err="1"/>
              <a:t>trễ</a:t>
            </a:r>
            <a:r>
              <a:rPr lang="en-US" sz="2800" dirty="0"/>
              <a:t>, </a:t>
            </a:r>
            <a:r>
              <a:rPr lang="en-US" sz="2800" dirty="0" err="1"/>
              <a:t>góp</a:t>
            </a:r>
            <a:r>
              <a:rPr lang="en-US" sz="2800" dirty="0"/>
              <a:t> </a:t>
            </a:r>
            <a:r>
              <a:rPr lang="en-US" sz="2800" dirty="0" err="1"/>
              <a:t>phần</a:t>
            </a:r>
            <a:r>
              <a:rPr lang="en-US" sz="2800" dirty="0"/>
              <a:t> </a:t>
            </a:r>
            <a:r>
              <a:rPr lang="en-US" sz="2800" dirty="0" err="1"/>
              <a:t>nâng</a:t>
            </a:r>
            <a:r>
              <a:rPr lang="en-US" sz="2800" dirty="0"/>
              <a:t> </a:t>
            </a:r>
            <a:r>
              <a:rPr lang="en-US" sz="2800" dirty="0" err="1"/>
              <a:t>cao</a:t>
            </a:r>
            <a:r>
              <a:rPr lang="en-US" sz="2800" dirty="0"/>
              <a:t> </a:t>
            </a:r>
            <a:r>
              <a:rPr lang="en-US" sz="2800" dirty="0" err="1"/>
              <a:t>trách</a:t>
            </a:r>
            <a:r>
              <a:rPr lang="en-US" sz="2800" dirty="0"/>
              <a:t> </a:t>
            </a:r>
            <a:r>
              <a:rPr lang="en-US" sz="2800" dirty="0" err="1"/>
              <a:t>nhiệm</a:t>
            </a:r>
            <a:r>
              <a:rPr lang="en-US" sz="2800" dirty="0"/>
              <a:t> </a:t>
            </a:r>
            <a:r>
              <a:rPr lang="en-US" sz="2800" dirty="0" err="1"/>
              <a:t>người</a:t>
            </a:r>
            <a:r>
              <a:rPr lang="en-US" sz="2800" dirty="0"/>
              <a:t> </a:t>
            </a:r>
            <a:r>
              <a:rPr lang="en-US" sz="2800" dirty="0" err="1"/>
              <a:t>đứng</a:t>
            </a:r>
            <a:r>
              <a:rPr lang="en-US" sz="2800" dirty="0"/>
              <a:t> </a:t>
            </a:r>
            <a:r>
              <a:rPr lang="en-US" sz="2800" dirty="0" err="1"/>
              <a:t>đầu</a:t>
            </a:r>
            <a:r>
              <a:rPr lang="en-US" sz="2800" dirty="0"/>
              <a:t>, </a:t>
            </a:r>
            <a:r>
              <a:rPr lang="en-US" sz="2800" dirty="0" err="1"/>
              <a:t>chuyển</a:t>
            </a:r>
            <a:r>
              <a:rPr lang="en-US" sz="2800" dirty="0"/>
              <a:t> </a:t>
            </a:r>
            <a:r>
              <a:rPr lang="en-US" sz="2800" dirty="0" err="1"/>
              <a:t>biến</a:t>
            </a:r>
            <a:r>
              <a:rPr lang="en-US" sz="2800" dirty="0"/>
              <a:t> </a:t>
            </a:r>
            <a:r>
              <a:rPr lang="en-US" sz="2800" dirty="0" err="1"/>
              <a:t>nhận</a:t>
            </a:r>
            <a:r>
              <a:rPr lang="en-US" sz="2800" dirty="0"/>
              <a:t> </a:t>
            </a:r>
            <a:r>
              <a:rPr lang="en-US" sz="2800" dirty="0" err="1"/>
              <a:t>thức</a:t>
            </a:r>
            <a:r>
              <a:rPr lang="en-US" sz="2800" dirty="0"/>
              <a:t>, </a:t>
            </a:r>
            <a:r>
              <a:rPr lang="en-US" sz="2800" dirty="0" err="1"/>
              <a:t>nâng</a:t>
            </a:r>
            <a:r>
              <a:rPr lang="en-US" sz="2800" dirty="0"/>
              <a:t> </a:t>
            </a:r>
            <a:r>
              <a:rPr lang="en-US" sz="2800" dirty="0" err="1"/>
              <a:t>cao</a:t>
            </a:r>
            <a:r>
              <a:rPr lang="en-US" sz="2800" dirty="0"/>
              <a:t> </a:t>
            </a:r>
            <a:r>
              <a:rPr lang="en-US" sz="2800" dirty="0" err="1"/>
              <a:t>năng</a:t>
            </a:r>
            <a:r>
              <a:rPr lang="en-US" sz="2800" dirty="0"/>
              <a:t> </a:t>
            </a:r>
            <a:r>
              <a:rPr lang="en-US" sz="2800" dirty="0" err="1"/>
              <a:t>lực</a:t>
            </a:r>
            <a:r>
              <a:rPr lang="en-US" sz="2800" dirty="0"/>
              <a:t>, </a:t>
            </a:r>
            <a:r>
              <a:rPr lang="en-US" sz="2800" dirty="0" err="1"/>
              <a:t>trách</a:t>
            </a:r>
            <a:r>
              <a:rPr lang="en-US" sz="2800" dirty="0"/>
              <a:t> </a:t>
            </a:r>
            <a:r>
              <a:rPr lang="en-US" sz="2800" dirty="0" err="1"/>
              <a:t>nhiệm</a:t>
            </a:r>
            <a:r>
              <a:rPr lang="en-US" sz="2800" dirty="0"/>
              <a:t> </a:t>
            </a:r>
            <a:r>
              <a:rPr lang="en-US" sz="2800" dirty="0" err="1"/>
              <a:t>của</a:t>
            </a:r>
            <a:r>
              <a:rPr lang="en-US" sz="2800" dirty="0"/>
              <a:t> </a:t>
            </a:r>
            <a:r>
              <a:rPr lang="en-US" sz="2800" dirty="0" err="1"/>
              <a:t>công</a:t>
            </a:r>
            <a:r>
              <a:rPr lang="en-US" sz="2800" dirty="0"/>
              <a:t> </a:t>
            </a:r>
            <a:r>
              <a:rPr lang="en-US" sz="2800" dirty="0" err="1"/>
              <a:t>chức</a:t>
            </a:r>
            <a:r>
              <a:rPr lang="en-US" sz="2800" dirty="0"/>
              <a:t> </a:t>
            </a:r>
            <a:r>
              <a:rPr lang="en-US" sz="2800" dirty="0" err="1"/>
              <a:t>chuyên</a:t>
            </a:r>
            <a:r>
              <a:rPr lang="en-US" sz="2800" dirty="0"/>
              <a:t> </a:t>
            </a:r>
            <a:r>
              <a:rPr lang="en-US" sz="2800" dirty="0" err="1"/>
              <a:t>môn</a:t>
            </a:r>
            <a:r>
              <a:rPr lang="en-US" sz="2800" dirty="0"/>
              <a:t>, </a:t>
            </a:r>
            <a:r>
              <a:rPr lang="en-US" sz="2800" dirty="0" err="1"/>
              <a:t>nhất</a:t>
            </a:r>
            <a:r>
              <a:rPr lang="en-US" sz="2800" dirty="0"/>
              <a:t> </a:t>
            </a:r>
            <a:r>
              <a:rPr lang="en-US" sz="2800" dirty="0" err="1"/>
              <a:t>là</a:t>
            </a:r>
            <a:r>
              <a:rPr lang="en-US" sz="2800" dirty="0"/>
              <a:t> </a:t>
            </a:r>
            <a:r>
              <a:rPr lang="en-US" sz="2800" dirty="0" err="1"/>
              <a:t>tinh</a:t>
            </a:r>
            <a:r>
              <a:rPr lang="en-US" sz="2800" dirty="0"/>
              <a:t> </a:t>
            </a:r>
            <a:r>
              <a:rPr lang="en-US" sz="2800" dirty="0" err="1"/>
              <a:t>thần</a:t>
            </a:r>
            <a:r>
              <a:rPr lang="en-US" sz="2800" dirty="0"/>
              <a:t>, </a:t>
            </a:r>
            <a:r>
              <a:rPr lang="en-US" sz="2800" dirty="0" err="1"/>
              <a:t>thái</a:t>
            </a:r>
            <a:r>
              <a:rPr lang="en-US" sz="2800" dirty="0"/>
              <a:t> </a:t>
            </a:r>
            <a:r>
              <a:rPr lang="en-US" sz="2800" dirty="0" err="1"/>
              <a:t>độ</a:t>
            </a:r>
            <a:r>
              <a:rPr lang="en-US" sz="2800" dirty="0"/>
              <a:t> </a:t>
            </a:r>
            <a:r>
              <a:rPr lang="en-US" sz="2800" dirty="0" err="1"/>
              <a:t>phục</a:t>
            </a:r>
            <a:r>
              <a:rPr lang="en-US" sz="2800" dirty="0"/>
              <a:t> </a:t>
            </a:r>
            <a:r>
              <a:rPr lang="en-US" sz="2800" dirty="0" err="1"/>
              <a:t>vụ</a:t>
            </a:r>
            <a:r>
              <a:rPr lang="en-US" sz="2800" dirty="0"/>
              <a:t> </a:t>
            </a:r>
            <a:r>
              <a:rPr lang="en-US" sz="2800" dirty="0" err="1"/>
              <a:t>nhân</a:t>
            </a:r>
            <a:r>
              <a:rPr lang="en-US" sz="2800" dirty="0"/>
              <a:t> </a:t>
            </a:r>
            <a:r>
              <a:rPr lang="en-US" sz="2800" dirty="0" err="1" smtClean="0"/>
              <a:t>dân</a:t>
            </a:r>
            <a:r>
              <a:rPr lang="en-US" sz="2800" dirty="0" smtClean="0"/>
              <a:t>.</a:t>
            </a:r>
            <a:endParaRPr lang="en-US" sz="2800" b="1" dirty="0"/>
          </a:p>
        </p:txBody>
      </p:sp>
      <p:sp>
        <p:nvSpPr>
          <p:cNvPr id="3" name="Content Placeholder 2"/>
          <p:cNvSpPr txBox="1">
            <a:spLocks/>
          </p:cNvSpPr>
          <p:nvPr/>
        </p:nvSpPr>
        <p:spPr>
          <a:xfrm>
            <a:off x="381000" y="228600"/>
            <a:ext cx="8229600" cy="1066800"/>
          </a:xfrm>
          <a:prstGeom prst="rect">
            <a:avLst/>
          </a:prstGeom>
          <a:solidFill>
            <a:srgbClr val="FFC00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smtClean="0">
                <a:solidFill>
                  <a:srgbClr val="0000FF"/>
                </a:solidFill>
              </a:rPr>
              <a:t>I.1. </a:t>
            </a:r>
            <a:r>
              <a:rPr lang="en-US" sz="2800" b="1" dirty="0" err="1" smtClean="0">
                <a:solidFill>
                  <a:srgbClr val="0000FF"/>
                </a:solidFill>
              </a:rPr>
              <a:t>Một</a:t>
            </a:r>
            <a:r>
              <a:rPr lang="en-US" sz="2800" b="1" dirty="0" smtClean="0">
                <a:solidFill>
                  <a:srgbClr val="0000FF"/>
                </a:solidFill>
              </a:rPr>
              <a:t> </a:t>
            </a:r>
            <a:r>
              <a:rPr lang="en-US" sz="2800" b="1" dirty="0" err="1" smtClean="0">
                <a:solidFill>
                  <a:srgbClr val="0000FF"/>
                </a:solidFill>
              </a:rPr>
              <a:t>số</a:t>
            </a:r>
            <a:r>
              <a:rPr lang="en-US" sz="2800" b="1" dirty="0" smtClean="0">
                <a:solidFill>
                  <a:srgbClr val="0000FF"/>
                </a:solidFill>
              </a:rPr>
              <a:t> </a:t>
            </a:r>
            <a:r>
              <a:rPr lang="en-US" sz="2800" b="1" dirty="0" err="1" smtClean="0">
                <a:solidFill>
                  <a:srgbClr val="0000FF"/>
                </a:solidFill>
              </a:rPr>
              <a:t>kết</a:t>
            </a:r>
            <a:r>
              <a:rPr lang="en-US" sz="2800" b="1" dirty="0" smtClean="0">
                <a:solidFill>
                  <a:srgbClr val="0000FF"/>
                </a:solidFill>
              </a:rPr>
              <a:t> </a:t>
            </a:r>
            <a:r>
              <a:rPr lang="en-US" sz="2800" b="1" dirty="0" err="1" smtClean="0">
                <a:solidFill>
                  <a:srgbClr val="0000FF"/>
                </a:solidFill>
              </a:rPr>
              <a:t>quả</a:t>
            </a:r>
            <a:r>
              <a:rPr lang="en-US" sz="2800" b="1" dirty="0" smtClean="0">
                <a:solidFill>
                  <a:srgbClr val="0000FF"/>
                </a:solidFill>
              </a:rPr>
              <a:t> </a:t>
            </a:r>
            <a:r>
              <a:rPr lang="en-US" sz="2800" b="1" dirty="0" err="1" smtClean="0">
                <a:solidFill>
                  <a:srgbClr val="0000FF"/>
                </a:solidFill>
              </a:rPr>
              <a:t>được</a:t>
            </a:r>
            <a:r>
              <a:rPr lang="en-US" sz="2800" b="1" dirty="0" smtClean="0">
                <a:solidFill>
                  <a:srgbClr val="0000FF"/>
                </a:solidFill>
              </a:rPr>
              <a:t> </a:t>
            </a:r>
            <a:r>
              <a:rPr lang="en-US" sz="2800" b="1" dirty="0" err="1" smtClean="0">
                <a:solidFill>
                  <a:srgbClr val="0000FF"/>
                </a:solidFill>
              </a:rPr>
              <a:t>khẳng</a:t>
            </a:r>
            <a:r>
              <a:rPr lang="en-US" sz="2800" b="1" dirty="0" smtClean="0">
                <a:solidFill>
                  <a:srgbClr val="0000FF"/>
                </a:solidFill>
              </a:rPr>
              <a:t> </a:t>
            </a:r>
            <a:r>
              <a:rPr lang="en-US" sz="2800" b="1" dirty="0" err="1" smtClean="0">
                <a:solidFill>
                  <a:srgbClr val="0000FF"/>
                </a:solidFill>
              </a:rPr>
              <a:t>định</a:t>
            </a:r>
            <a:r>
              <a:rPr lang="en-US" sz="2800" b="1" dirty="0" smtClean="0">
                <a:solidFill>
                  <a:srgbClr val="0000FF"/>
                </a:solidFill>
              </a:rPr>
              <a:t> </a:t>
            </a:r>
            <a:r>
              <a:rPr lang="en-US" sz="2800" b="1" dirty="0" err="1" smtClean="0">
                <a:solidFill>
                  <a:srgbClr val="0000FF"/>
                </a:solidFill>
              </a:rPr>
              <a:t>tại</a:t>
            </a:r>
            <a:r>
              <a:rPr lang="en-US" sz="2800" b="1" dirty="0" smtClean="0">
                <a:solidFill>
                  <a:srgbClr val="0000FF"/>
                </a:solidFill>
              </a:rPr>
              <a:t> </a:t>
            </a:r>
            <a:r>
              <a:rPr lang="en-US" sz="2800" b="1" dirty="0" err="1" smtClean="0">
                <a:solidFill>
                  <a:srgbClr val="0000FF"/>
                </a:solidFill>
              </a:rPr>
              <a:t>Hội</a:t>
            </a:r>
            <a:r>
              <a:rPr lang="en-US" sz="2800" b="1" dirty="0" smtClean="0">
                <a:solidFill>
                  <a:srgbClr val="0000FF"/>
                </a:solidFill>
              </a:rPr>
              <a:t> </a:t>
            </a:r>
            <a:r>
              <a:rPr lang="en-US" sz="2800" b="1" dirty="0" err="1" smtClean="0">
                <a:solidFill>
                  <a:srgbClr val="0000FF"/>
                </a:solidFill>
              </a:rPr>
              <a:t>nghị</a:t>
            </a:r>
            <a:r>
              <a:rPr lang="en-US" sz="2800" b="1" dirty="0" smtClean="0">
                <a:solidFill>
                  <a:srgbClr val="0000FF"/>
                </a:solidFill>
              </a:rPr>
              <a:t> </a:t>
            </a:r>
            <a:r>
              <a:rPr lang="en-US" sz="2800" b="1" dirty="0" err="1" smtClean="0">
                <a:solidFill>
                  <a:srgbClr val="0000FF"/>
                </a:solidFill>
              </a:rPr>
              <a:t>sơ</a:t>
            </a:r>
            <a:r>
              <a:rPr lang="en-US" sz="2800" b="1" dirty="0" smtClean="0">
                <a:solidFill>
                  <a:srgbClr val="0000FF"/>
                </a:solidFill>
              </a:rPr>
              <a:t> </a:t>
            </a:r>
            <a:r>
              <a:rPr lang="en-US" sz="2800" b="1" dirty="0" err="1" smtClean="0">
                <a:solidFill>
                  <a:srgbClr val="0000FF"/>
                </a:solidFill>
              </a:rPr>
              <a:t>kết</a:t>
            </a:r>
            <a:r>
              <a:rPr lang="en-US" sz="2800" b="1" dirty="0" smtClean="0">
                <a:solidFill>
                  <a:srgbClr val="0000FF"/>
                </a:solidFill>
              </a:rPr>
              <a:t> </a:t>
            </a:r>
            <a:r>
              <a:rPr lang="en-US" sz="2800" b="1" dirty="0" err="1" smtClean="0">
                <a:solidFill>
                  <a:srgbClr val="0000FF"/>
                </a:solidFill>
              </a:rPr>
              <a:t>hoạt</a:t>
            </a:r>
            <a:r>
              <a:rPr lang="en-US" sz="2800" b="1" dirty="0" smtClean="0">
                <a:solidFill>
                  <a:srgbClr val="0000FF"/>
                </a:solidFill>
              </a:rPr>
              <a:t> </a:t>
            </a:r>
            <a:r>
              <a:rPr lang="en-US" sz="2800" b="1" dirty="0" err="1" smtClean="0">
                <a:solidFill>
                  <a:srgbClr val="0000FF"/>
                </a:solidFill>
              </a:rPr>
              <a:t>động</a:t>
            </a:r>
            <a:r>
              <a:rPr lang="en-US" sz="2800" b="1" dirty="0" smtClean="0">
                <a:solidFill>
                  <a:srgbClr val="0000FF"/>
                </a:solidFill>
              </a:rPr>
              <a:t> </a:t>
            </a:r>
            <a:r>
              <a:rPr lang="en-US" sz="2800" b="1" dirty="0" err="1" smtClean="0">
                <a:solidFill>
                  <a:srgbClr val="0000FF"/>
                </a:solidFill>
              </a:rPr>
              <a:t>của</a:t>
            </a:r>
            <a:r>
              <a:rPr lang="en-US" sz="2800" b="1" dirty="0" smtClean="0">
                <a:solidFill>
                  <a:srgbClr val="0000FF"/>
                </a:solidFill>
              </a:rPr>
              <a:t> </a:t>
            </a:r>
            <a:r>
              <a:rPr lang="en-US" sz="2800" b="1" dirty="0" err="1" smtClean="0">
                <a:solidFill>
                  <a:srgbClr val="0000FF"/>
                </a:solidFill>
              </a:rPr>
              <a:t>Trung</a:t>
            </a:r>
            <a:r>
              <a:rPr lang="en-US" sz="2800" b="1" dirty="0" smtClean="0">
                <a:solidFill>
                  <a:srgbClr val="0000FF"/>
                </a:solidFill>
              </a:rPr>
              <a:t> </a:t>
            </a:r>
            <a:r>
              <a:rPr lang="en-US" sz="2800" b="1" dirty="0" err="1" smtClean="0">
                <a:solidFill>
                  <a:srgbClr val="0000FF"/>
                </a:solidFill>
              </a:rPr>
              <a:t>tâm</a:t>
            </a:r>
            <a:r>
              <a:rPr lang="en-US" sz="2800" b="1" dirty="0" smtClean="0">
                <a:solidFill>
                  <a:srgbClr val="0000FF"/>
                </a:solidFill>
              </a:rPr>
              <a:t> </a:t>
            </a:r>
            <a:r>
              <a:rPr lang="en-US" sz="2400" i="1" dirty="0" smtClean="0">
                <a:solidFill>
                  <a:srgbClr val="0000FF"/>
                </a:solidFill>
              </a:rPr>
              <a:t>(</a:t>
            </a:r>
            <a:r>
              <a:rPr lang="en-US" sz="2400" i="1" dirty="0" err="1" smtClean="0">
                <a:solidFill>
                  <a:srgbClr val="0000FF"/>
                </a:solidFill>
              </a:rPr>
              <a:t>tổ</a:t>
            </a:r>
            <a:r>
              <a:rPr lang="en-US" sz="2400" i="1" dirty="0" smtClean="0">
                <a:solidFill>
                  <a:srgbClr val="0000FF"/>
                </a:solidFill>
              </a:rPr>
              <a:t> </a:t>
            </a:r>
            <a:r>
              <a:rPr lang="en-US" sz="2400" i="1" dirty="0" err="1" smtClean="0">
                <a:solidFill>
                  <a:srgbClr val="0000FF"/>
                </a:solidFill>
              </a:rPr>
              <a:t>chức</a:t>
            </a:r>
            <a:r>
              <a:rPr lang="en-US" sz="2400" i="1" dirty="0" smtClean="0">
                <a:solidFill>
                  <a:srgbClr val="0000FF"/>
                </a:solidFill>
              </a:rPr>
              <a:t> </a:t>
            </a:r>
            <a:r>
              <a:rPr lang="en-US" sz="2400" i="1" dirty="0" err="1" smtClean="0">
                <a:solidFill>
                  <a:srgbClr val="0000FF"/>
                </a:solidFill>
              </a:rPr>
              <a:t>ngày</a:t>
            </a:r>
            <a:r>
              <a:rPr lang="en-US" sz="2400" i="1" dirty="0" smtClean="0">
                <a:solidFill>
                  <a:srgbClr val="0000FF"/>
                </a:solidFill>
              </a:rPr>
              <a:t> 18/5/2017)</a:t>
            </a:r>
            <a:endParaRPr lang="en-US" sz="2800" i="1" dirty="0" smtClean="0">
              <a:solidFill>
                <a:srgbClr val="0000FF"/>
              </a:solidFill>
            </a:endParaRPr>
          </a:p>
        </p:txBody>
      </p:sp>
    </p:spTree>
    <p:extLst>
      <p:ext uri="{BB962C8B-B14F-4D97-AF65-F5344CB8AC3E}">
        <p14:creationId xmlns:p14="http://schemas.microsoft.com/office/powerpoint/2010/main" val="25082048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371601"/>
            <a:ext cx="8915400" cy="5333999"/>
          </a:xfrm>
        </p:spPr>
        <p:txBody>
          <a:bodyPr>
            <a:noAutofit/>
          </a:bodyPr>
          <a:lstStyle/>
          <a:p>
            <a:pPr algn="l"/>
            <a:r>
              <a:rPr lang="en-US" sz="2800" dirty="0"/>
              <a:t>- </a:t>
            </a:r>
            <a:r>
              <a:rPr lang="en-US" sz="2800" dirty="0" err="1"/>
              <a:t>Những</a:t>
            </a:r>
            <a:r>
              <a:rPr lang="en-US" sz="2800" dirty="0"/>
              <a:t> </a:t>
            </a:r>
            <a:r>
              <a:rPr lang="en-US" sz="2800" dirty="0" err="1"/>
              <a:t>bất</a:t>
            </a:r>
            <a:r>
              <a:rPr lang="en-US" sz="2800" dirty="0"/>
              <a:t> </a:t>
            </a:r>
            <a:r>
              <a:rPr lang="en-US" sz="2800" dirty="0" err="1"/>
              <a:t>cập</a:t>
            </a:r>
            <a:r>
              <a:rPr lang="en-US" sz="2800" dirty="0"/>
              <a:t>, </a:t>
            </a:r>
            <a:r>
              <a:rPr lang="en-US" sz="2800" dirty="0" err="1"/>
              <a:t>chồng</a:t>
            </a:r>
            <a:r>
              <a:rPr lang="en-US" sz="2800" dirty="0"/>
              <a:t> </a:t>
            </a:r>
            <a:r>
              <a:rPr lang="en-US" sz="2800" dirty="0" err="1"/>
              <a:t>chéo</a:t>
            </a:r>
            <a:r>
              <a:rPr lang="en-US" sz="2800" dirty="0"/>
              <a:t> </a:t>
            </a:r>
            <a:r>
              <a:rPr lang="en-US" sz="2800" dirty="0" err="1"/>
              <a:t>trong</a:t>
            </a:r>
            <a:r>
              <a:rPr lang="en-US" sz="2800" dirty="0"/>
              <a:t> </a:t>
            </a:r>
            <a:r>
              <a:rPr lang="en-US" sz="2800" dirty="0" err="1"/>
              <a:t>giải</a:t>
            </a:r>
            <a:r>
              <a:rPr lang="en-US" sz="2800" dirty="0"/>
              <a:t> </a:t>
            </a:r>
            <a:r>
              <a:rPr lang="en-US" sz="2800" dirty="0" err="1"/>
              <a:t>quyết</a:t>
            </a:r>
            <a:r>
              <a:rPr lang="en-US" sz="2800" dirty="0"/>
              <a:t> TTHC </a:t>
            </a:r>
            <a:r>
              <a:rPr lang="en-US" sz="2800" dirty="0" err="1"/>
              <a:t>được</a:t>
            </a:r>
            <a:r>
              <a:rPr lang="en-US" sz="2800" dirty="0"/>
              <a:t> </a:t>
            </a:r>
            <a:r>
              <a:rPr lang="en-US" sz="2800" dirty="0" err="1"/>
              <a:t>tổng</a:t>
            </a:r>
            <a:r>
              <a:rPr lang="en-US" sz="2800" dirty="0"/>
              <a:t> </a:t>
            </a:r>
            <a:r>
              <a:rPr lang="en-US" sz="2800" dirty="0" err="1"/>
              <a:t>hợp</a:t>
            </a:r>
            <a:r>
              <a:rPr lang="en-US" sz="2800" dirty="0"/>
              <a:t>, </a:t>
            </a:r>
            <a:r>
              <a:rPr lang="en-US" sz="2800" dirty="0" err="1"/>
              <a:t>kịp</a:t>
            </a:r>
            <a:r>
              <a:rPr lang="en-US" sz="2800" dirty="0"/>
              <a:t> </a:t>
            </a:r>
            <a:r>
              <a:rPr lang="en-US" sz="2800" dirty="0" err="1"/>
              <a:t>thời</a:t>
            </a:r>
            <a:r>
              <a:rPr lang="en-US" sz="2800" dirty="0"/>
              <a:t> </a:t>
            </a:r>
            <a:r>
              <a:rPr lang="en-US" sz="2800" dirty="0" err="1"/>
              <a:t>báo</a:t>
            </a:r>
            <a:r>
              <a:rPr lang="en-US" sz="2800" dirty="0"/>
              <a:t> </a:t>
            </a:r>
            <a:r>
              <a:rPr lang="en-US" sz="2800" dirty="0" err="1"/>
              <a:t>cáo</a:t>
            </a:r>
            <a:r>
              <a:rPr lang="en-US" sz="2800" dirty="0"/>
              <a:t>, </a:t>
            </a:r>
            <a:r>
              <a:rPr lang="en-US" sz="2800" dirty="0" err="1"/>
              <a:t>đề</a:t>
            </a:r>
            <a:r>
              <a:rPr lang="en-US" sz="2800" dirty="0"/>
              <a:t> </a:t>
            </a:r>
            <a:r>
              <a:rPr lang="en-US" sz="2800" dirty="0" err="1"/>
              <a:t>xuất</a:t>
            </a:r>
            <a:r>
              <a:rPr lang="en-US" sz="2800" dirty="0"/>
              <a:t> </a:t>
            </a:r>
            <a:r>
              <a:rPr lang="en-US" sz="2800" dirty="0" err="1"/>
              <a:t>điều</a:t>
            </a:r>
            <a:r>
              <a:rPr lang="en-US" sz="2800" dirty="0"/>
              <a:t> </a:t>
            </a:r>
            <a:r>
              <a:rPr lang="en-US" sz="2800" dirty="0" err="1"/>
              <a:t>chỉnh</a:t>
            </a:r>
            <a:r>
              <a:rPr lang="en-US" sz="2800" dirty="0"/>
              <a:t>, </a:t>
            </a:r>
            <a:r>
              <a:rPr lang="en-US" sz="2800" dirty="0" err="1"/>
              <a:t>tháo</a:t>
            </a:r>
            <a:r>
              <a:rPr lang="en-US" sz="2800" dirty="0"/>
              <a:t> </a:t>
            </a:r>
            <a:r>
              <a:rPr lang="en-US" sz="2800" dirty="0" err="1"/>
              <a:t>gỡ</a:t>
            </a:r>
            <a:r>
              <a:rPr lang="en-US" sz="2800" dirty="0"/>
              <a:t> </a:t>
            </a:r>
            <a:r>
              <a:rPr lang="en-US" sz="2800" dirty="0" err="1"/>
              <a:t>khó</a:t>
            </a:r>
            <a:r>
              <a:rPr lang="en-US" sz="2800" dirty="0"/>
              <a:t> </a:t>
            </a:r>
            <a:r>
              <a:rPr lang="en-US" sz="2800" dirty="0" err="1"/>
              <a:t>khăn</a:t>
            </a:r>
            <a:r>
              <a:rPr lang="en-US" sz="2800" dirty="0"/>
              <a:t> </a:t>
            </a:r>
            <a:r>
              <a:rPr lang="en-US" sz="2800" dirty="0" err="1"/>
              <a:t>vướng</a:t>
            </a:r>
            <a:r>
              <a:rPr lang="en-US" sz="2800" dirty="0"/>
              <a:t> </a:t>
            </a:r>
            <a:r>
              <a:rPr lang="en-US" sz="2800" dirty="0" err="1"/>
              <a:t>mắc</a:t>
            </a:r>
            <a:r>
              <a:rPr lang="en-US" sz="2800" dirty="0"/>
              <a:t> </a:t>
            </a:r>
            <a:r>
              <a:rPr lang="en-US" sz="2800" dirty="0" err="1"/>
              <a:t>cho</a:t>
            </a:r>
            <a:r>
              <a:rPr lang="en-US" sz="2800" dirty="0"/>
              <a:t> </a:t>
            </a:r>
            <a:r>
              <a:rPr lang="en-US" sz="2800" dirty="0" err="1"/>
              <a:t>tổ</a:t>
            </a:r>
            <a:r>
              <a:rPr lang="en-US" sz="2800" dirty="0"/>
              <a:t> </a:t>
            </a:r>
            <a:r>
              <a:rPr lang="en-US" sz="2800" dirty="0" err="1"/>
              <a:t>chức</a:t>
            </a:r>
            <a:r>
              <a:rPr lang="en-US" sz="2800" dirty="0"/>
              <a:t>, </a:t>
            </a:r>
            <a:r>
              <a:rPr lang="en-US" sz="2800" dirty="0" err="1"/>
              <a:t>công</a:t>
            </a:r>
            <a:r>
              <a:rPr lang="en-US" sz="2800" dirty="0"/>
              <a:t> </a:t>
            </a:r>
            <a:r>
              <a:rPr lang="en-US" sz="2800" dirty="0" err="1"/>
              <a:t>dân</a:t>
            </a:r>
            <a:r>
              <a:rPr lang="en-US" sz="2800" dirty="0"/>
              <a:t>. </a:t>
            </a:r>
            <a:br>
              <a:rPr lang="en-US" sz="2800" dirty="0"/>
            </a:br>
            <a:r>
              <a:rPr lang="en-US" sz="2800" dirty="0" smtClean="0"/>
              <a:t>- </a:t>
            </a:r>
            <a:r>
              <a:rPr lang="en-US" sz="2800" dirty="0" err="1"/>
              <a:t>Tiếp</a:t>
            </a:r>
            <a:r>
              <a:rPr lang="en-US" sz="2800" dirty="0"/>
              <a:t> </a:t>
            </a:r>
            <a:r>
              <a:rPr lang="en-US" sz="2800" dirty="0" err="1"/>
              <a:t>nhận</a:t>
            </a:r>
            <a:r>
              <a:rPr lang="en-US" sz="2800" dirty="0"/>
              <a:t> </a:t>
            </a:r>
            <a:r>
              <a:rPr lang="en-US" sz="2800" dirty="0" err="1"/>
              <a:t>và</a:t>
            </a:r>
            <a:r>
              <a:rPr lang="en-US" sz="2800" dirty="0"/>
              <a:t> </a:t>
            </a:r>
            <a:r>
              <a:rPr lang="en-US" sz="2800" dirty="0" err="1"/>
              <a:t>trả</a:t>
            </a:r>
            <a:r>
              <a:rPr lang="en-US" sz="2800" dirty="0"/>
              <a:t> </a:t>
            </a:r>
            <a:r>
              <a:rPr lang="en-US" sz="2800" dirty="0" err="1"/>
              <a:t>kết</a:t>
            </a:r>
            <a:r>
              <a:rPr lang="en-US" sz="2800" dirty="0"/>
              <a:t> </a:t>
            </a:r>
            <a:r>
              <a:rPr lang="en-US" sz="2800" dirty="0" err="1"/>
              <a:t>quả</a:t>
            </a:r>
            <a:r>
              <a:rPr lang="en-US" sz="2800" dirty="0"/>
              <a:t> </a:t>
            </a:r>
            <a:r>
              <a:rPr lang="en-US" sz="2800" dirty="0" err="1"/>
              <a:t>theo</a:t>
            </a:r>
            <a:r>
              <a:rPr lang="en-US" sz="2800" dirty="0"/>
              <a:t> </a:t>
            </a:r>
            <a:r>
              <a:rPr lang="en-US" sz="2800" dirty="0" err="1"/>
              <a:t>đúng</a:t>
            </a:r>
            <a:r>
              <a:rPr lang="en-US" sz="2800" dirty="0"/>
              <a:t> </a:t>
            </a:r>
            <a:r>
              <a:rPr lang="en-US" sz="2800" dirty="0" err="1"/>
              <a:t>quy</a:t>
            </a:r>
            <a:r>
              <a:rPr lang="en-US" sz="2800" dirty="0"/>
              <a:t> </a:t>
            </a:r>
            <a:r>
              <a:rPr lang="en-US" sz="2800" dirty="0" err="1"/>
              <a:t>trình</a:t>
            </a:r>
            <a:r>
              <a:rPr lang="en-US" sz="2800" dirty="0"/>
              <a:t>; </a:t>
            </a:r>
            <a:r>
              <a:rPr lang="en-US" sz="2800" dirty="0" err="1"/>
              <a:t>công</a:t>
            </a:r>
            <a:r>
              <a:rPr lang="en-US" sz="2800" dirty="0"/>
              <a:t> </a:t>
            </a:r>
            <a:r>
              <a:rPr lang="en-US" sz="2800" dirty="0" err="1"/>
              <a:t>tác</a:t>
            </a:r>
            <a:r>
              <a:rPr lang="en-US" sz="2800" dirty="0"/>
              <a:t> </a:t>
            </a:r>
            <a:r>
              <a:rPr lang="en-US" sz="2800" dirty="0" err="1" smtClean="0"/>
              <a:t>tiếp</a:t>
            </a:r>
            <a:r>
              <a:rPr lang="en-US" sz="2800" dirty="0" smtClean="0"/>
              <a:t> </a:t>
            </a:r>
            <a:r>
              <a:rPr lang="en-US" sz="2800" dirty="0" err="1" smtClean="0"/>
              <a:t>nhận</a:t>
            </a:r>
            <a:r>
              <a:rPr lang="en-US" sz="2800" dirty="0" smtClean="0"/>
              <a:t>, </a:t>
            </a:r>
            <a:r>
              <a:rPr lang="en-US" sz="2800" dirty="0" err="1" smtClean="0"/>
              <a:t>chu</a:t>
            </a:r>
            <a:r>
              <a:rPr lang="en-US" sz="2800" dirty="0" smtClean="0"/>
              <a:t> </a:t>
            </a:r>
            <a:r>
              <a:rPr lang="en-US" sz="2800" dirty="0" err="1" smtClean="0"/>
              <a:t>chuyển</a:t>
            </a:r>
            <a:r>
              <a:rPr lang="en-US" sz="2800" dirty="0" smtClean="0"/>
              <a:t> </a:t>
            </a:r>
            <a:r>
              <a:rPr lang="en-US" sz="2800" dirty="0" err="1"/>
              <a:t>hồ</a:t>
            </a:r>
            <a:r>
              <a:rPr lang="en-US" sz="2800" dirty="0"/>
              <a:t> </a:t>
            </a:r>
            <a:r>
              <a:rPr lang="en-US" sz="2800" dirty="0" err="1"/>
              <a:t>sơ</a:t>
            </a:r>
            <a:r>
              <a:rPr lang="en-US" sz="2800" dirty="0"/>
              <a:t> </a:t>
            </a:r>
            <a:r>
              <a:rPr lang="en-US" sz="2800" dirty="0" err="1"/>
              <a:t>thường</a:t>
            </a:r>
            <a:r>
              <a:rPr lang="en-US" sz="2800" dirty="0"/>
              <a:t> </a:t>
            </a:r>
            <a:r>
              <a:rPr lang="en-US" sz="2800" dirty="0" err="1"/>
              <a:t>xuyên</a:t>
            </a:r>
            <a:r>
              <a:rPr lang="en-US" sz="2800" dirty="0"/>
              <a:t>, </a:t>
            </a:r>
            <a:r>
              <a:rPr lang="en-US" sz="2800" dirty="0" err="1"/>
              <a:t>liên</a:t>
            </a:r>
            <a:r>
              <a:rPr lang="en-US" sz="2800" dirty="0"/>
              <a:t> </a:t>
            </a:r>
            <a:r>
              <a:rPr lang="en-US" sz="2800" dirty="0" err="1"/>
              <a:t>tục</a:t>
            </a:r>
            <a:r>
              <a:rPr lang="en-US" sz="2800" dirty="0"/>
              <a:t>, </a:t>
            </a:r>
            <a:r>
              <a:rPr lang="en-US" sz="2800" dirty="0" err="1" smtClean="0"/>
              <a:t>kịp</a:t>
            </a:r>
            <a:r>
              <a:rPr lang="en-US" sz="2800" dirty="0" smtClean="0"/>
              <a:t> </a:t>
            </a:r>
            <a:r>
              <a:rPr lang="en-US" sz="2800" dirty="0" err="1" smtClean="0"/>
              <a:t>thời</a:t>
            </a:r>
            <a:r>
              <a:rPr lang="en-US" sz="2800" dirty="0" smtClean="0"/>
              <a:t>. </a:t>
            </a:r>
            <a:br>
              <a:rPr lang="en-US" sz="2800" dirty="0" smtClean="0"/>
            </a:br>
            <a:r>
              <a:rPr lang="en-US" sz="2800" dirty="0" smtClean="0"/>
              <a:t>- CNTT </a:t>
            </a:r>
            <a:r>
              <a:rPr lang="en-US" sz="2800" dirty="0" err="1" smtClean="0"/>
              <a:t>được</a:t>
            </a:r>
            <a:r>
              <a:rPr lang="en-US" sz="2800" dirty="0" smtClean="0"/>
              <a:t> </a:t>
            </a:r>
            <a:r>
              <a:rPr lang="en-US" sz="2800" dirty="0" err="1" smtClean="0"/>
              <a:t>ứng</a:t>
            </a:r>
            <a:r>
              <a:rPr lang="en-US" sz="2800" dirty="0" smtClean="0"/>
              <a:t> </a:t>
            </a:r>
            <a:r>
              <a:rPr lang="en-US" sz="2800" dirty="0" err="1" smtClean="0"/>
              <a:t>dụng</a:t>
            </a:r>
            <a:r>
              <a:rPr lang="en-US" sz="2800" dirty="0" smtClean="0"/>
              <a:t> </a:t>
            </a:r>
            <a:r>
              <a:rPr lang="en-US" sz="2800" dirty="0" err="1" smtClean="0"/>
              <a:t>hiệu</a:t>
            </a:r>
            <a:r>
              <a:rPr lang="en-US" sz="2800" dirty="0" smtClean="0"/>
              <a:t> </a:t>
            </a:r>
            <a:r>
              <a:rPr lang="en-US" sz="2800" dirty="0" err="1" smtClean="0"/>
              <a:t>quả</a:t>
            </a:r>
            <a:r>
              <a:rPr lang="en-US" sz="2800" dirty="0" smtClean="0"/>
              <a:t> </a:t>
            </a:r>
            <a:r>
              <a:rPr lang="en-US" sz="2800" dirty="0" err="1" smtClean="0"/>
              <a:t>trong</a:t>
            </a:r>
            <a:r>
              <a:rPr lang="en-US" sz="2800" dirty="0" smtClean="0"/>
              <a:t> </a:t>
            </a:r>
            <a:r>
              <a:rPr lang="en-US" sz="2800" dirty="0" err="1" smtClean="0"/>
              <a:t>hoạt</a:t>
            </a:r>
            <a:r>
              <a:rPr lang="en-US" sz="2800" dirty="0" smtClean="0"/>
              <a:t> </a:t>
            </a:r>
            <a:r>
              <a:rPr lang="en-US" sz="2800" dirty="0" err="1" smtClean="0"/>
              <a:t>động</a:t>
            </a:r>
            <a:r>
              <a:rPr lang="en-US" sz="2800" dirty="0" smtClean="0"/>
              <a:t> </a:t>
            </a:r>
            <a:r>
              <a:rPr lang="en-US" sz="2800" dirty="0" err="1" smtClean="0"/>
              <a:t>giải</a:t>
            </a:r>
            <a:r>
              <a:rPr lang="en-US" sz="2800" dirty="0" smtClean="0"/>
              <a:t> </a:t>
            </a:r>
            <a:r>
              <a:rPr lang="en-US" sz="2800" dirty="0" err="1" smtClean="0"/>
              <a:t>quyết</a:t>
            </a:r>
            <a:r>
              <a:rPr lang="en-US" sz="2800" dirty="0" smtClean="0"/>
              <a:t> TTHC </a:t>
            </a:r>
            <a:r>
              <a:rPr lang="en-US" sz="2800" dirty="0" err="1" smtClean="0"/>
              <a:t>tạo</a:t>
            </a:r>
            <a:r>
              <a:rPr lang="en-US" sz="2800" dirty="0" smtClean="0"/>
              <a:t> </a:t>
            </a:r>
            <a:r>
              <a:rPr lang="en-US" sz="2800" dirty="0" err="1" smtClean="0"/>
              <a:t>nền</a:t>
            </a:r>
            <a:r>
              <a:rPr lang="en-US" sz="2800" dirty="0" smtClean="0"/>
              <a:t> </a:t>
            </a:r>
            <a:r>
              <a:rPr lang="en-US" sz="2800" dirty="0" err="1" smtClean="0"/>
              <a:t>tảng</a:t>
            </a:r>
            <a:r>
              <a:rPr lang="en-US" sz="2800" dirty="0" smtClean="0"/>
              <a:t> </a:t>
            </a:r>
            <a:r>
              <a:rPr lang="en-US" sz="2800" dirty="0" err="1" smtClean="0"/>
              <a:t>thuận</a:t>
            </a:r>
            <a:r>
              <a:rPr lang="en-US" sz="2800" dirty="0" smtClean="0"/>
              <a:t> </a:t>
            </a:r>
            <a:r>
              <a:rPr lang="en-US" sz="2800" dirty="0" err="1" smtClean="0"/>
              <a:t>lợi</a:t>
            </a:r>
            <a:r>
              <a:rPr lang="en-US" sz="2800" dirty="0" smtClean="0"/>
              <a:t> </a:t>
            </a:r>
            <a:r>
              <a:rPr lang="en-US" sz="2800" dirty="0" err="1" smtClean="0"/>
              <a:t>cho</a:t>
            </a:r>
            <a:r>
              <a:rPr lang="en-US" sz="2800" dirty="0" smtClean="0"/>
              <a:t> </a:t>
            </a:r>
            <a:r>
              <a:rPr lang="en-US" sz="2800" dirty="0" err="1" smtClean="0"/>
              <a:t>việc</a:t>
            </a:r>
            <a:r>
              <a:rPr lang="en-US" sz="2800" dirty="0" smtClean="0"/>
              <a:t> </a:t>
            </a:r>
            <a:r>
              <a:rPr lang="en-US" sz="2800" dirty="0" err="1" smtClean="0"/>
              <a:t>triển</a:t>
            </a:r>
            <a:r>
              <a:rPr lang="en-US" sz="2800" dirty="0" smtClean="0"/>
              <a:t> </a:t>
            </a:r>
            <a:r>
              <a:rPr lang="en-US" sz="2800" dirty="0" err="1" smtClean="0"/>
              <a:t>khai</a:t>
            </a:r>
            <a:r>
              <a:rPr lang="en-US" sz="2800" dirty="0" smtClean="0"/>
              <a:t> </a:t>
            </a:r>
            <a:r>
              <a:rPr lang="en-US" sz="2800" dirty="0" err="1" smtClean="0"/>
              <a:t>dịch</a:t>
            </a:r>
            <a:r>
              <a:rPr lang="en-US" sz="2800" dirty="0" smtClean="0"/>
              <a:t> </a:t>
            </a:r>
            <a:r>
              <a:rPr lang="en-US" sz="2800" dirty="0" err="1" smtClean="0"/>
              <a:t>vụ</a:t>
            </a:r>
            <a:r>
              <a:rPr lang="en-US" sz="2800" dirty="0" smtClean="0"/>
              <a:t> </a:t>
            </a:r>
            <a:r>
              <a:rPr lang="en-US" sz="2800" dirty="0" err="1" smtClean="0"/>
              <a:t>công</a:t>
            </a:r>
            <a:r>
              <a:rPr lang="en-US" sz="2800" dirty="0" smtClean="0"/>
              <a:t> </a:t>
            </a:r>
            <a:r>
              <a:rPr lang="en-US" sz="2800" dirty="0" err="1" smtClean="0"/>
              <a:t>trực</a:t>
            </a:r>
            <a:r>
              <a:rPr lang="en-US" sz="2800" dirty="0" smtClean="0"/>
              <a:t> </a:t>
            </a:r>
            <a:r>
              <a:rPr lang="en-US" sz="2800" dirty="0" err="1" smtClean="0"/>
              <a:t>tuyến</a:t>
            </a:r>
            <a:r>
              <a:rPr lang="en-US" sz="2800" dirty="0" smtClean="0"/>
              <a:t> </a:t>
            </a:r>
            <a:r>
              <a:rPr lang="en-US" sz="2800" dirty="0" err="1" smtClean="0"/>
              <a:t>mức</a:t>
            </a:r>
            <a:r>
              <a:rPr lang="en-US" sz="2800" dirty="0" smtClean="0"/>
              <a:t> </a:t>
            </a:r>
            <a:r>
              <a:rPr lang="en-US" sz="2800" dirty="0" err="1" smtClean="0"/>
              <a:t>độ</a:t>
            </a:r>
            <a:r>
              <a:rPr lang="en-US" sz="2800" dirty="0" smtClean="0"/>
              <a:t> 3, 4.</a:t>
            </a:r>
            <a:br>
              <a:rPr lang="en-US" sz="2800" dirty="0" smtClean="0"/>
            </a:br>
            <a:r>
              <a:rPr lang="en-US" sz="2800" dirty="0" smtClean="0"/>
              <a:t>- </a:t>
            </a:r>
            <a:r>
              <a:rPr lang="en-US" sz="2800" dirty="0" err="1" smtClean="0"/>
              <a:t>Tăng</a:t>
            </a:r>
            <a:r>
              <a:rPr lang="en-US" sz="2800" dirty="0" smtClean="0"/>
              <a:t> </a:t>
            </a:r>
            <a:r>
              <a:rPr lang="en-US" sz="2800" dirty="0" err="1"/>
              <a:t>tính</a:t>
            </a:r>
            <a:r>
              <a:rPr lang="en-US" sz="2800" dirty="0"/>
              <a:t> </a:t>
            </a:r>
            <a:r>
              <a:rPr lang="en-US" sz="2800" dirty="0" err="1"/>
              <a:t>chuyên</a:t>
            </a:r>
            <a:r>
              <a:rPr lang="en-US" sz="2800" dirty="0"/>
              <a:t> </a:t>
            </a:r>
            <a:r>
              <a:rPr lang="en-US" sz="2800" dirty="0" err="1"/>
              <a:t>môn</a:t>
            </a:r>
            <a:r>
              <a:rPr lang="en-US" sz="2800" dirty="0"/>
              <a:t> </a:t>
            </a:r>
            <a:r>
              <a:rPr lang="en-US" sz="2800" dirty="0" err="1"/>
              <a:t>hóa</a:t>
            </a:r>
            <a:r>
              <a:rPr lang="en-US" sz="2800" dirty="0"/>
              <a:t>, </a:t>
            </a:r>
            <a:r>
              <a:rPr lang="en-US" sz="2800" dirty="0" err="1"/>
              <a:t>tách</a:t>
            </a:r>
            <a:r>
              <a:rPr lang="en-US" sz="2800" dirty="0"/>
              <a:t> </a:t>
            </a:r>
            <a:r>
              <a:rPr lang="en-US" sz="2800" dirty="0" err="1"/>
              <a:t>nhiệm</a:t>
            </a:r>
            <a:r>
              <a:rPr lang="en-US" sz="2800" dirty="0"/>
              <a:t> </a:t>
            </a:r>
            <a:r>
              <a:rPr lang="en-US" sz="2800" dirty="0" err="1"/>
              <a:t>vụ</a:t>
            </a:r>
            <a:r>
              <a:rPr lang="en-US" sz="2800" dirty="0"/>
              <a:t> </a:t>
            </a:r>
            <a:r>
              <a:rPr lang="en-US" sz="2800" dirty="0" err="1"/>
              <a:t>tiếp</a:t>
            </a:r>
            <a:r>
              <a:rPr lang="en-US" sz="2800" dirty="0"/>
              <a:t> </a:t>
            </a:r>
            <a:r>
              <a:rPr lang="en-US" sz="2800" dirty="0" err="1"/>
              <a:t>nhận</a:t>
            </a:r>
            <a:r>
              <a:rPr lang="en-US" sz="2800" dirty="0"/>
              <a:t> </a:t>
            </a:r>
            <a:r>
              <a:rPr lang="en-US" sz="2800" dirty="0" err="1"/>
              <a:t>hồ</a:t>
            </a:r>
            <a:r>
              <a:rPr lang="en-US" sz="2800" dirty="0"/>
              <a:t> </a:t>
            </a:r>
            <a:r>
              <a:rPr lang="en-US" sz="2800" dirty="0" err="1"/>
              <a:t>sơ</a:t>
            </a:r>
            <a:r>
              <a:rPr lang="en-US" sz="2800" dirty="0"/>
              <a:t> </a:t>
            </a:r>
            <a:r>
              <a:rPr lang="en-US" sz="2800" dirty="0" err="1"/>
              <a:t>và</a:t>
            </a:r>
            <a:r>
              <a:rPr lang="en-US" sz="2800" dirty="0"/>
              <a:t> </a:t>
            </a:r>
            <a:r>
              <a:rPr lang="en-US" sz="2800" dirty="0" err="1"/>
              <a:t>trả</a:t>
            </a:r>
            <a:r>
              <a:rPr lang="en-US" sz="2800" dirty="0"/>
              <a:t> </a:t>
            </a:r>
            <a:r>
              <a:rPr lang="en-US" sz="2800" dirty="0" err="1"/>
              <a:t>kết</a:t>
            </a:r>
            <a:r>
              <a:rPr lang="en-US" sz="2800" dirty="0"/>
              <a:t> </a:t>
            </a:r>
            <a:r>
              <a:rPr lang="en-US" sz="2800" dirty="0" err="1"/>
              <a:t>quả</a:t>
            </a:r>
            <a:r>
              <a:rPr lang="en-US" sz="2800" dirty="0"/>
              <a:t> TTHC </a:t>
            </a:r>
            <a:r>
              <a:rPr lang="en-US" sz="2800" dirty="0" err="1" smtClean="0"/>
              <a:t>khỏi</a:t>
            </a:r>
            <a:r>
              <a:rPr lang="en-US" sz="2800" dirty="0" smtClean="0"/>
              <a:t> </a:t>
            </a:r>
            <a:r>
              <a:rPr lang="en-US" sz="2800" dirty="0" err="1"/>
              <a:t>hoạt</a:t>
            </a:r>
            <a:r>
              <a:rPr lang="en-US" sz="2800" dirty="0"/>
              <a:t> </a:t>
            </a:r>
            <a:r>
              <a:rPr lang="en-US" sz="2800" dirty="0" err="1"/>
              <a:t>động</a:t>
            </a:r>
            <a:r>
              <a:rPr lang="en-US" sz="2800" dirty="0"/>
              <a:t> </a:t>
            </a:r>
            <a:r>
              <a:rPr lang="en-US" sz="2800" dirty="0" err="1"/>
              <a:t>chuyên</a:t>
            </a:r>
            <a:r>
              <a:rPr lang="en-US" sz="2800" dirty="0"/>
              <a:t> </a:t>
            </a:r>
            <a:r>
              <a:rPr lang="en-US" sz="2800" dirty="0" err="1"/>
              <a:t>môn</a:t>
            </a:r>
            <a:r>
              <a:rPr lang="en-US" sz="2800" dirty="0"/>
              <a:t>, </a:t>
            </a:r>
            <a:r>
              <a:rPr lang="en-US" sz="2800" dirty="0" err="1"/>
              <a:t>giảm</a:t>
            </a:r>
            <a:r>
              <a:rPr lang="en-US" sz="2800" dirty="0"/>
              <a:t> </a:t>
            </a:r>
            <a:r>
              <a:rPr lang="en-US" sz="2800" dirty="0" err="1"/>
              <a:t>sự</a:t>
            </a:r>
            <a:r>
              <a:rPr lang="en-US" sz="2800" dirty="0"/>
              <a:t> </a:t>
            </a:r>
            <a:r>
              <a:rPr lang="en-US" sz="2800" dirty="0" err="1"/>
              <a:t>tiếp</a:t>
            </a:r>
            <a:r>
              <a:rPr lang="en-US" sz="2800" dirty="0"/>
              <a:t> </a:t>
            </a:r>
            <a:r>
              <a:rPr lang="en-US" sz="2800" dirty="0" err="1"/>
              <a:t>xúc</a:t>
            </a:r>
            <a:r>
              <a:rPr lang="en-US" sz="2800" dirty="0"/>
              <a:t> </a:t>
            </a:r>
            <a:r>
              <a:rPr lang="en-US" sz="2800" dirty="0" err="1"/>
              <a:t>trực</a:t>
            </a:r>
            <a:r>
              <a:rPr lang="en-US" sz="2800" dirty="0"/>
              <a:t> </a:t>
            </a:r>
            <a:r>
              <a:rPr lang="en-US" sz="2800" dirty="0" err="1"/>
              <a:t>tiếp</a:t>
            </a:r>
            <a:r>
              <a:rPr lang="en-US" sz="2800" dirty="0"/>
              <a:t> </a:t>
            </a:r>
            <a:r>
              <a:rPr lang="en-US" sz="2800" dirty="0" err="1"/>
              <a:t>giữa</a:t>
            </a:r>
            <a:r>
              <a:rPr lang="en-US" sz="2800" dirty="0"/>
              <a:t> </a:t>
            </a:r>
            <a:r>
              <a:rPr lang="en-US" sz="2800" dirty="0" err="1"/>
              <a:t>bộ</a:t>
            </a:r>
            <a:r>
              <a:rPr lang="en-US" sz="2800" dirty="0"/>
              <a:t> </a:t>
            </a:r>
            <a:r>
              <a:rPr lang="en-US" sz="2800" dirty="0" err="1"/>
              <a:t>phận</a:t>
            </a:r>
            <a:r>
              <a:rPr lang="en-US" sz="2800" dirty="0"/>
              <a:t> </a:t>
            </a:r>
            <a:r>
              <a:rPr lang="en-US" sz="2800" dirty="0" err="1"/>
              <a:t>chuyên</a:t>
            </a:r>
            <a:r>
              <a:rPr lang="en-US" sz="2800" dirty="0"/>
              <a:t> </a:t>
            </a:r>
            <a:r>
              <a:rPr lang="en-US" sz="2800" dirty="0" err="1"/>
              <a:t>môn</a:t>
            </a:r>
            <a:r>
              <a:rPr lang="en-US" sz="2800" dirty="0"/>
              <a:t> </a:t>
            </a:r>
            <a:r>
              <a:rPr lang="en-US" sz="2800" dirty="0" err="1"/>
              <a:t>với</a:t>
            </a:r>
            <a:r>
              <a:rPr lang="en-US" sz="2800" dirty="0"/>
              <a:t> </a:t>
            </a:r>
            <a:r>
              <a:rPr lang="en-US" sz="2800" dirty="0" err="1"/>
              <a:t>người</a:t>
            </a:r>
            <a:r>
              <a:rPr lang="en-US" sz="2800" dirty="0"/>
              <a:t> </a:t>
            </a:r>
            <a:r>
              <a:rPr lang="en-US" sz="2800" dirty="0" err="1"/>
              <a:t>dân</a:t>
            </a:r>
            <a:r>
              <a:rPr lang="en-US" sz="2800" dirty="0"/>
              <a:t>, </a:t>
            </a:r>
            <a:r>
              <a:rPr lang="en-US" sz="2800" dirty="0" err="1"/>
              <a:t>doanh</a:t>
            </a:r>
            <a:r>
              <a:rPr lang="en-US" sz="2800" dirty="0"/>
              <a:t> </a:t>
            </a:r>
            <a:r>
              <a:rPr lang="en-US" sz="2800" dirty="0" err="1" smtClean="0"/>
              <a:t>nghiệp</a:t>
            </a:r>
            <a:r>
              <a:rPr lang="en-US" sz="2800" dirty="0" smtClean="0"/>
              <a:t>.</a:t>
            </a:r>
            <a:endParaRPr lang="en-US" sz="2800" dirty="0"/>
          </a:p>
        </p:txBody>
      </p:sp>
      <p:sp>
        <p:nvSpPr>
          <p:cNvPr id="4" name="Content Placeholder 2"/>
          <p:cNvSpPr txBox="1">
            <a:spLocks/>
          </p:cNvSpPr>
          <p:nvPr/>
        </p:nvSpPr>
        <p:spPr>
          <a:xfrm>
            <a:off x="381000" y="228600"/>
            <a:ext cx="8229600" cy="1066800"/>
          </a:xfrm>
          <a:prstGeom prst="rect">
            <a:avLst/>
          </a:prstGeom>
          <a:solidFill>
            <a:srgbClr val="FFC00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smtClean="0">
                <a:solidFill>
                  <a:srgbClr val="0000FF"/>
                </a:solidFill>
              </a:rPr>
              <a:t>I.1. </a:t>
            </a:r>
            <a:r>
              <a:rPr lang="en-US" sz="2800" b="1" dirty="0" err="1" smtClean="0">
                <a:solidFill>
                  <a:srgbClr val="0000FF"/>
                </a:solidFill>
              </a:rPr>
              <a:t>Một</a:t>
            </a:r>
            <a:r>
              <a:rPr lang="en-US" sz="2800" b="1" dirty="0" smtClean="0">
                <a:solidFill>
                  <a:srgbClr val="0000FF"/>
                </a:solidFill>
              </a:rPr>
              <a:t> </a:t>
            </a:r>
            <a:r>
              <a:rPr lang="en-US" sz="2800" b="1" dirty="0" err="1" smtClean="0">
                <a:solidFill>
                  <a:srgbClr val="0000FF"/>
                </a:solidFill>
              </a:rPr>
              <a:t>số</a:t>
            </a:r>
            <a:r>
              <a:rPr lang="en-US" sz="2800" b="1" dirty="0" smtClean="0">
                <a:solidFill>
                  <a:srgbClr val="0000FF"/>
                </a:solidFill>
              </a:rPr>
              <a:t> </a:t>
            </a:r>
            <a:r>
              <a:rPr lang="en-US" sz="2800" b="1" dirty="0" err="1" smtClean="0">
                <a:solidFill>
                  <a:srgbClr val="0000FF"/>
                </a:solidFill>
              </a:rPr>
              <a:t>kết</a:t>
            </a:r>
            <a:r>
              <a:rPr lang="en-US" sz="2800" b="1" dirty="0" smtClean="0">
                <a:solidFill>
                  <a:srgbClr val="0000FF"/>
                </a:solidFill>
              </a:rPr>
              <a:t> </a:t>
            </a:r>
            <a:r>
              <a:rPr lang="en-US" sz="2800" b="1" dirty="0" err="1" smtClean="0">
                <a:solidFill>
                  <a:srgbClr val="0000FF"/>
                </a:solidFill>
              </a:rPr>
              <a:t>quả</a:t>
            </a:r>
            <a:r>
              <a:rPr lang="en-US" sz="2800" b="1" dirty="0" smtClean="0">
                <a:solidFill>
                  <a:srgbClr val="0000FF"/>
                </a:solidFill>
              </a:rPr>
              <a:t> </a:t>
            </a:r>
            <a:r>
              <a:rPr lang="en-US" sz="2800" b="1" dirty="0" err="1" smtClean="0">
                <a:solidFill>
                  <a:srgbClr val="0000FF"/>
                </a:solidFill>
              </a:rPr>
              <a:t>đã</a:t>
            </a:r>
            <a:r>
              <a:rPr lang="en-US" sz="2800" b="1" dirty="0" smtClean="0">
                <a:solidFill>
                  <a:srgbClr val="0000FF"/>
                </a:solidFill>
              </a:rPr>
              <a:t> </a:t>
            </a:r>
            <a:r>
              <a:rPr lang="en-US" sz="2800" b="1" dirty="0" err="1" smtClean="0">
                <a:solidFill>
                  <a:srgbClr val="0000FF"/>
                </a:solidFill>
              </a:rPr>
              <a:t>được</a:t>
            </a:r>
            <a:r>
              <a:rPr lang="en-US" sz="2800" b="1" dirty="0" smtClean="0">
                <a:solidFill>
                  <a:srgbClr val="0000FF"/>
                </a:solidFill>
              </a:rPr>
              <a:t> </a:t>
            </a:r>
            <a:r>
              <a:rPr lang="en-US" sz="2800" b="1" dirty="0" err="1" smtClean="0">
                <a:solidFill>
                  <a:srgbClr val="0000FF"/>
                </a:solidFill>
              </a:rPr>
              <a:t>khẳng</a:t>
            </a:r>
            <a:r>
              <a:rPr lang="en-US" sz="2800" b="1" dirty="0" smtClean="0">
                <a:solidFill>
                  <a:srgbClr val="0000FF"/>
                </a:solidFill>
              </a:rPr>
              <a:t> </a:t>
            </a:r>
            <a:r>
              <a:rPr lang="en-US" sz="2800" b="1" dirty="0" err="1" smtClean="0">
                <a:solidFill>
                  <a:srgbClr val="0000FF"/>
                </a:solidFill>
              </a:rPr>
              <a:t>định</a:t>
            </a:r>
            <a:r>
              <a:rPr lang="en-US" sz="2800" b="1" dirty="0" smtClean="0">
                <a:solidFill>
                  <a:srgbClr val="0000FF"/>
                </a:solidFill>
              </a:rPr>
              <a:t> </a:t>
            </a:r>
            <a:r>
              <a:rPr lang="en-US" sz="2800" b="1" dirty="0" err="1" smtClean="0">
                <a:solidFill>
                  <a:srgbClr val="0000FF"/>
                </a:solidFill>
              </a:rPr>
              <a:t>tại</a:t>
            </a:r>
            <a:r>
              <a:rPr lang="en-US" sz="2800" b="1" dirty="0" smtClean="0">
                <a:solidFill>
                  <a:srgbClr val="0000FF"/>
                </a:solidFill>
              </a:rPr>
              <a:t> </a:t>
            </a:r>
            <a:r>
              <a:rPr lang="en-US" sz="2800" b="1" dirty="0" err="1" smtClean="0">
                <a:solidFill>
                  <a:srgbClr val="0000FF"/>
                </a:solidFill>
              </a:rPr>
              <a:t>Hội</a:t>
            </a:r>
            <a:r>
              <a:rPr lang="en-US" sz="2800" b="1" dirty="0" smtClean="0">
                <a:solidFill>
                  <a:srgbClr val="0000FF"/>
                </a:solidFill>
              </a:rPr>
              <a:t> </a:t>
            </a:r>
            <a:r>
              <a:rPr lang="en-US" sz="2800" b="1" dirty="0" err="1" smtClean="0">
                <a:solidFill>
                  <a:srgbClr val="0000FF"/>
                </a:solidFill>
              </a:rPr>
              <a:t>nghị</a:t>
            </a:r>
            <a:r>
              <a:rPr lang="en-US" sz="2800" b="1" dirty="0" smtClean="0">
                <a:solidFill>
                  <a:srgbClr val="0000FF"/>
                </a:solidFill>
              </a:rPr>
              <a:t> </a:t>
            </a:r>
            <a:r>
              <a:rPr lang="en-US" sz="2800" b="1" dirty="0" err="1" smtClean="0">
                <a:solidFill>
                  <a:srgbClr val="0000FF"/>
                </a:solidFill>
              </a:rPr>
              <a:t>sơ</a:t>
            </a:r>
            <a:r>
              <a:rPr lang="en-US" sz="2800" b="1" dirty="0" smtClean="0">
                <a:solidFill>
                  <a:srgbClr val="0000FF"/>
                </a:solidFill>
              </a:rPr>
              <a:t> </a:t>
            </a:r>
            <a:r>
              <a:rPr lang="en-US" sz="2800" b="1" dirty="0" err="1" smtClean="0">
                <a:solidFill>
                  <a:srgbClr val="0000FF"/>
                </a:solidFill>
              </a:rPr>
              <a:t>kết</a:t>
            </a:r>
            <a:r>
              <a:rPr lang="en-US" sz="2800" b="1" dirty="0" smtClean="0">
                <a:solidFill>
                  <a:srgbClr val="0000FF"/>
                </a:solidFill>
              </a:rPr>
              <a:t> </a:t>
            </a:r>
            <a:r>
              <a:rPr lang="en-US" sz="2800" b="1" dirty="0" err="1" smtClean="0">
                <a:solidFill>
                  <a:srgbClr val="0000FF"/>
                </a:solidFill>
              </a:rPr>
              <a:t>hoạt</a:t>
            </a:r>
            <a:r>
              <a:rPr lang="en-US" sz="2800" b="1" dirty="0" smtClean="0">
                <a:solidFill>
                  <a:srgbClr val="0000FF"/>
                </a:solidFill>
              </a:rPr>
              <a:t> </a:t>
            </a:r>
            <a:r>
              <a:rPr lang="en-US" sz="2800" b="1" dirty="0" err="1" smtClean="0">
                <a:solidFill>
                  <a:srgbClr val="0000FF"/>
                </a:solidFill>
              </a:rPr>
              <a:t>động</a:t>
            </a:r>
            <a:r>
              <a:rPr lang="en-US" sz="2800" b="1" dirty="0" smtClean="0">
                <a:solidFill>
                  <a:srgbClr val="0000FF"/>
                </a:solidFill>
              </a:rPr>
              <a:t> </a:t>
            </a:r>
            <a:r>
              <a:rPr lang="en-US" sz="2800" b="1" dirty="0" err="1" smtClean="0">
                <a:solidFill>
                  <a:srgbClr val="0000FF"/>
                </a:solidFill>
              </a:rPr>
              <a:t>của</a:t>
            </a:r>
            <a:r>
              <a:rPr lang="en-US" sz="2800" b="1" dirty="0" smtClean="0">
                <a:solidFill>
                  <a:srgbClr val="0000FF"/>
                </a:solidFill>
              </a:rPr>
              <a:t> </a:t>
            </a:r>
            <a:r>
              <a:rPr lang="en-US" sz="2800" b="1" dirty="0" err="1" smtClean="0">
                <a:solidFill>
                  <a:srgbClr val="0000FF"/>
                </a:solidFill>
              </a:rPr>
              <a:t>Trung</a:t>
            </a:r>
            <a:r>
              <a:rPr lang="en-US" sz="2800" b="1" dirty="0" smtClean="0">
                <a:solidFill>
                  <a:srgbClr val="0000FF"/>
                </a:solidFill>
              </a:rPr>
              <a:t> </a:t>
            </a:r>
            <a:r>
              <a:rPr lang="en-US" sz="2800" b="1" dirty="0" err="1" smtClean="0">
                <a:solidFill>
                  <a:srgbClr val="0000FF"/>
                </a:solidFill>
              </a:rPr>
              <a:t>tâm</a:t>
            </a:r>
            <a:r>
              <a:rPr lang="en-US" sz="2800" b="1" dirty="0" smtClean="0">
                <a:solidFill>
                  <a:srgbClr val="0000FF"/>
                </a:solidFill>
              </a:rPr>
              <a:t> </a:t>
            </a:r>
            <a:r>
              <a:rPr lang="en-US" sz="2800" b="1" dirty="0" err="1" smtClean="0">
                <a:solidFill>
                  <a:srgbClr val="0000FF"/>
                </a:solidFill>
              </a:rPr>
              <a:t>giai</a:t>
            </a:r>
            <a:r>
              <a:rPr lang="en-US" sz="2800" b="1" dirty="0" smtClean="0">
                <a:solidFill>
                  <a:srgbClr val="0000FF"/>
                </a:solidFill>
              </a:rPr>
              <a:t> </a:t>
            </a:r>
            <a:r>
              <a:rPr lang="en-US" sz="2800" b="1" dirty="0" err="1" smtClean="0">
                <a:solidFill>
                  <a:srgbClr val="0000FF"/>
                </a:solidFill>
              </a:rPr>
              <a:t>đoạn</a:t>
            </a:r>
            <a:r>
              <a:rPr lang="en-US" sz="2800" b="1" dirty="0" smtClean="0">
                <a:solidFill>
                  <a:srgbClr val="0000FF"/>
                </a:solidFill>
              </a:rPr>
              <a:t> 1</a:t>
            </a:r>
          </a:p>
        </p:txBody>
      </p:sp>
    </p:spTree>
    <p:extLst>
      <p:ext uri="{BB962C8B-B14F-4D97-AF65-F5344CB8AC3E}">
        <p14:creationId xmlns:p14="http://schemas.microsoft.com/office/powerpoint/2010/main" val="19104028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47800"/>
            <a:ext cx="8534400" cy="5181600"/>
          </a:xfrm>
        </p:spPr>
        <p:txBody>
          <a:bodyPr>
            <a:noAutofit/>
          </a:bodyPr>
          <a:lstStyle/>
          <a:p>
            <a:pPr algn="just"/>
            <a:r>
              <a:rPr lang="en-US" sz="3200" dirty="0"/>
              <a:t>-- </a:t>
            </a:r>
            <a:r>
              <a:rPr lang="en-US" sz="3200" dirty="0" err="1" smtClean="0"/>
              <a:t>Tạo</a:t>
            </a:r>
            <a:r>
              <a:rPr lang="en-US" sz="3200" dirty="0" smtClean="0"/>
              <a:t> </a:t>
            </a:r>
            <a:r>
              <a:rPr lang="en-US" sz="3200" dirty="0" err="1"/>
              <a:t>lập</a:t>
            </a:r>
            <a:r>
              <a:rPr lang="en-US" sz="3200" dirty="0"/>
              <a:t> </a:t>
            </a:r>
            <a:r>
              <a:rPr lang="en-US" sz="3200" dirty="0" err="1"/>
              <a:t>môi</a:t>
            </a:r>
            <a:r>
              <a:rPr lang="en-US" sz="3200" dirty="0"/>
              <a:t> </a:t>
            </a:r>
            <a:r>
              <a:rPr lang="en-US" sz="3200" dirty="0" err="1"/>
              <a:t>trường</a:t>
            </a:r>
            <a:r>
              <a:rPr lang="en-US" sz="3200" dirty="0"/>
              <a:t> </a:t>
            </a:r>
            <a:r>
              <a:rPr lang="en-US" sz="3200" dirty="0" err="1"/>
              <a:t>làm</a:t>
            </a:r>
            <a:r>
              <a:rPr lang="en-US" sz="3200" dirty="0"/>
              <a:t> </a:t>
            </a:r>
            <a:r>
              <a:rPr lang="en-US" sz="3200" dirty="0" err="1"/>
              <a:t>việc</a:t>
            </a:r>
            <a:r>
              <a:rPr lang="en-US" sz="3200" dirty="0"/>
              <a:t> </a:t>
            </a:r>
            <a:r>
              <a:rPr lang="en-US" sz="3200" b="1" dirty="0" err="1"/>
              <a:t>công</a:t>
            </a:r>
            <a:r>
              <a:rPr lang="en-US" sz="3200" b="1" dirty="0"/>
              <a:t> </a:t>
            </a:r>
            <a:r>
              <a:rPr lang="en-US" sz="3200" b="1" dirty="0" err="1"/>
              <a:t>khai</a:t>
            </a:r>
            <a:r>
              <a:rPr lang="en-US" sz="3200" b="1" dirty="0"/>
              <a:t>, minh </a:t>
            </a:r>
            <a:r>
              <a:rPr lang="en-US" sz="3200" b="1" dirty="0" err="1"/>
              <a:t>bạch</a:t>
            </a:r>
            <a:r>
              <a:rPr lang="en-US" sz="3200" b="1" dirty="0"/>
              <a:t>, </a:t>
            </a:r>
            <a:r>
              <a:rPr lang="en-US" sz="3200" b="1" dirty="0" err="1"/>
              <a:t>thuận</a:t>
            </a:r>
            <a:r>
              <a:rPr lang="en-US" sz="3200" b="1" dirty="0"/>
              <a:t> </a:t>
            </a:r>
            <a:r>
              <a:rPr lang="en-US" sz="3200" b="1" dirty="0" err="1"/>
              <a:t>tiện</a:t>
            </a:r>
            <a:r>
              <a:rPr lang="en-US" sz="3200" b="1" dirty="0"/>
              <a:t>, </a:t>
            </a:r>
            <a:r>
              <a:rPr lang="en-US" sz="3200" b="1" dirty="0" err="1"/>
              <a:t>văn</a:t>
            </a:r>
            <a:r>
              <a:rPr lang="en-US" sz="3200" b="1" dirty="0"/>
              <a:t> minh, </a:t>
            </a:r>
            <a:r>
              <a:rPr lang="en-US" sz="3200" b="1" dirty="0" err="1"/>
              <a:t>hiện</a:t>
            </a:r>
            <a:r>
              <a:rPr lang="en-US" sz="3200" b="1" dirty="0"/>
              <a:t> </a:t>
            </a:r>
            <a:r>
              <a:rPr lang="en-US" sz="3200" b="1" dirty="0" err="1"/>
              <a:t>đại</a:t>
            </a:r>
            <a:r>
              <a:rPr lang="en-US" sz="3200" b="1" dirty="0"/>
              <a:t>, </a:t>
            </a:r>
            <a:r>
              <a:rPr lang="en-US" sz="3200" b="1" dirty="0" err="1"/>
              <a:t>thân</a:t>
            </a:r>
            <a:r>
              <a:rPr lang="en-US" sz="3200" b="1" dirty="0"/>
              <a:t> </a:t>
            </a:r>
            <a:r>
              <a:rPr lang="en-US" sz="3200" b="1" dirty="0" err="1"/>
              <a:t>thiện</a:t>
            </a:r>
            <a:r>
              <a:rPr lang="en-US" sz="3200" b="1" dirty="0"/>
              <a:t>; </a:t>
            </a:r>
            <a:r>
              <a:rPr lang="en-US" sz="3200" dirty="0" err="1" smtClean="0"/>
              <a:t>tổ</a:t>
            </a:r>
            <a:r>
              <a:rPr lang="en-US" sz="3200" dirty="0" smtClean="0"/>
              <a:t> </a:t>
            </a:r>
            <a:r>
              <a:rPr lang="en-US" sz="3200" dirty="0" err="1"/>
              <a:t>chức</a:t>
            </a:r>
            <a:r>
              <a:rPr lang="en-US" sz="3200" dirty="0"/>
              <a:t>, </a:t>
            </a:r>
            <a:r>
              <a:rPr lang="en-US" sz="3200" dirty="0" err="1"/>
              <a:t>công</a:t>
            </a:r>
            <a:r>
              <a:rPr lang="en-US" sz="3200" dirty="0"/>
              <a:t> </a:t>
            </a:r>
            <a:r>
              <a:rPr lang="en-US" sz="3200" dirty="0" err="1"/>
              <a:t>dân</a:t>
            </a:r>
            <a:r>
              <a:rPr lang="en-US" sz="3200" dirty="0"/>
              <a:t> </a:t>
            </a:r>
            <a:r>
              <a:rPr lang="en-US" sz="3200" dirty="0" err="1"/>
              <a:t>chỉ</a:t>
            </a:r>
            <a:r>
              <a:rPr lang="en-US" sz="3200" dirty="0"/>
              <a:t> </a:t>
            </a:r>
            <a:r>
              <a:rPr lang="en-US" sz="3200" dirty="0" err="1"/>
              <a:t>đến</a:t>
            </a:r>
            <a:r>
              <a:rPr lang="en-US" sz="3200" dirty="0"/>
              <a:t> </a:t>
            </a:r>
            <a:r>
              <a:rPr lang="en-US" sz="3200" dirty="0" err="1"/>
              <a:t>một</a:t>
            </a:r>
            <a:r>
              <a:rPr lang="en-US" sz="3200" dirty="0"/>
              <a:t> </a:t>
            </a:r>
            <a:r>
              <a:rPr lang="en-US" sz="3200" dirty="0" err="1"/>
              <a:t>nơi</a:t>
            </a:r>
            <a:r>
              <a:rPr lang="en-US" sz="3200" dirty="0"/>
              <a:t> </a:t>
            </a:r>
            <a:r>
              <a:rPr lang="en-US" sz="3200" dirty="0" err="1"/>
              <a:t>để</a:t>
            </a:r>
            <a:r>
              <a:rPr lang="en-US" sz="3200" dirty="0"/>
              <a:t> </a:t>
            </a:r>
            <a:r>
              <a:rPr lang="en-US" sz="3200" dirty="0" err="1"/>
              <a:t>nộp</a:t>
            </a:r>
            <a:r>
              <a:rPr lang="en-US" sz="3200" dirty="0"/>
              <a:t> </a:t>
            </a:r>
            <a:r>
              <a:rPr lang="en-US" sz="3200" dirty="0" err="1"/>
              <a:t>hồ</a:t>
            </a:r>
            <a:r>
              <a:rPr lang="en-US" sz="3200" dirty="0"/>
              <a:t> </a:t>
            </a:r>
            <a:r>
              <a:rPr lang="en-US" sz="3200" dirty="0" err="1"/>
              <a:t>sơ</a:t>
            </a:r>
            <a:r>
              <a:rPr lang="en-US" sz="3200" dirty="0"/>
              <a:t>, </a:t>
            </a:r>
            <a:r>
              <a:rPr lang="en-US" sz="3200" dirty="0" err="1"/>
              <a:t>nhận</a:t>
            </a:r>
            <a:r>
              <a:rPr lang="en-US" sz="3200" dirty="0"/>
              <a:t> </a:t>
            </a:r>
            <a:r>
              <a:rPr lang="en-US" sz="3200" dirty="0" err="1"/>
              <a:t>kết</a:t>
            </a:r>
            <a:r>
              <a:rPr lang="en-US" sz="3200" dirty="0"/>
              <a:t> </a:t>
            </a:r>
            <a:r>
              <a:rPr lang="en-US" sz="3200" dirty="0" err="1"/>
              <a:t>quả</a:t>
            </a:r>
            <a:r>
              <a:rPr lang="en-US" sz="3200" dirty="0"/>
              <a:t> </a:t>
            </a:r>
            <a:r>
              <a:rPr lang="en-US" sz="3200" dirty="0" err="1"/>
              <a:t>giải</a:t>
            </a:r>
            <a:r>
              <a:rPr lang="en-US" sz="3200" dirty="0"/>
              <a:t> </a:t>
            </a:r>
            <a:r>
              <a:rPr lang="en-US" sz="3200" dirty="0" err="1"/>
              <a:t>quyết</a:t>
            </a:r>
            <a:r>
              <a:rPr lang="en-US" sz="3200" dirty="0"/>
              <a:t> TTHC </a:t>
            </a:r>
            <a:r>
              <a:rPr lang="en-US" sz="3200" dirty="0" err="1"/>
              <a:t>và</a:t>
            </a:r>
            <a:r>
              <a:rPr lang="en-US" sz="3200" dirty="0"/>
              <a:t> </a:t>
            </a:r>
            <a:r>
              <a:rPr lang="en-US" sz="3200" dirty="0" err="1"/>
              <a:t>có</a:t>
            </a:r>
            <a:r>
              <a:rPr lang="en-US" sz="3200" dirty="0"/>
              <a:t> </a:t>
            </a:r>
            <a:r>
              <a:rPr lang="en-US" sz="3200" dirty="0" err="1"/>
              <a:t>thể</a:t>
            </a:r>
            <a:r>
              <a:rPr lang="en-US" sz="3200" dirty="0"/>
              <a:t> </a:t>
            </a:r>
            <a:r>
              <a:rPr lang="en-US" sz="3200" dirty="0" err="1" smtClean="0"/>
              <a:t>tham</a:t>
            </a:r>
            <a:r>
              <a:rPr lang="en-US" sz="3200" dirty="0" smtClean="0"/>
              <a:t> </a:t>
            </a:r>
            <a:r>
              <a:rPr lang="en-US" sz="3200" dirty="0" err="1" smtClean="0"/>
              <a:t>gia</a:t>
            </a:r>
            <a:r>
              <a:rPr lang="en-US" sz="3200" dirty="0" smtClean="0"/>
              <a:t> </a:t>
            </a:r>
            <a:r>
              <a:rPr lang="en-US" sz="3200" dirty="0" err="1" smtClean="0"/>
              <a:t>giám</a:t>
            </a:r>
            <a:r>
              <a:rPr lang="en-US" sz="3200" dirty="0" smtClean="0"/>
              <a:t> </a:t>
            </a:r>
            <a:r>
              <a:rPr lang="en-US" sz="3200" dirty="0" err="1"/>
              <a:t>sát</a:t>
            </a:r>
            <a:r>
              <a:rPr lang="en-US" sz="3200" dirty="0"/>
              <a:t> </a:t>
            </a:r>
            <a:r>
              <a:rPr lang="en-US" sz="3200" dirty="0" err="1"/>
              <a:t>quá</a:t>
            </a:r>
            <a:r>
              <a:rPr lang="en-US" sz="3200" dirty="0"/>
              <a:t> </a:t>
            </a:r>
            <a:r>
              <a:rPr lang="en-US" sz="3200" dirty="0" err="1"/>
              <a:t>trình</a:t>
            </a:r>
            <a:r>
              <a:rPr lang="en-US" sz="3200" dirty="0"/>
              <a:t> </a:t>
            </a:r>
            <a:r>
              <a:rPr lang="en-US" sz="3200" dirty="0" err="1"/>
              <a:t>giải</a:t>
            </a:r>
            <a:r>
              <a:rPr lang="en-US" sz="3200" dirty="0"/>
              <a:t> </a:t>
            </a:r>
            <a:r>
              <a:rPr lang="en-US" sz="3200" dirty="0" err="1"/>
              <a:t>quyết</a:t>
            </a:r>
            <a:r>
              <a:rPr lang="en-US" sz="3200" dirty="0"/>
              <a:t> </a:t>
            </a:r>
            <a:r>
              <a:rPr lang="en-US" sz="3200" dirty="0" err="1"/>
              <a:t>hồ</a:t>
            </a:r>
            <a:r>
              <a:rPr lang="en-US" sz="3200" dirty="0"/>
              <a:t> </a:t>
            </a:r>
            <a:r>
              <a:rPr lang="en-US" sz="3200" dirty="0" err="1"/>
              <a:t>sơ</a:t>
            </a:r>
            <a:r>
              <a:rPr lang="en-US" sz="3200" dirty="0"/>
              <a:t> qua </a:t>
            </a:r>
            <a:r>
              <a:rPr lang="en-US" sz="3200" dirty="0" err="1"/>
              <a:t>trang</a:t>
            </a:r>
            <a:r>
              <a:rPr lang="en-US" sz="3200" dirty="0"/>
              <a:t> </a:t>
            </a:r>
            <a:r>
              <a:rPr lang="en-US" sz="3200" dirty="0" err="1"/>
              <a:t>thông</a:t>
            </a:r>
            <a:r>
              <a:rPr lang="en-US" sz="3200" dirty="0"/>
              <a:t> tin </a:t>
            </a:r>
            <a:r>
              <a:rPr lang="en-US" sz="3200" dirty="0" err="1"/>
              <a:t>điện</a:t>
            </a:r>
            <a:r>
              <a:rPr lang="en-US" sz="3200" dirty="0"/>
              <a:t> </a:t>
            </a:r>
            <a:r>
              <a:rPr lang="en-US" sz="3200" dirty="0" err="1"/>
              <a:t>tử</a:t>
            </a:r>
            <a:r>
              <a:rPr lang="en-US" sz="3200" dirty="0"/>
              <a:t> </a:t>
            </a:r>
            <a:r>
              <a:rPr lang="en-US" sz="3200" dirty="0" err="1"/>
              <a:t>của</a:t>
            </a:r>
            <a:r>
              <a:rPr lang="en-US" sz="3200" dirty="0"/>
              <a:t> </a:t>
            </a:r>
            <a:r>
              <a:rPr lang="en-US" sz="3200" dirty="0" err="1"/>
              <a:t>Trung</a:t>
            </a:r>
            <a:r>
              <a:rPr lang="en-US" sz="3200" dirty="0"/>
              <a:t> </a:t>
            </a:r>
            <a:r>
              <a:rPr lang="en-US" sz="3200" dirty="0" err="1"/>
              <a:t>tâm</a:t>
            </a:r>
            <a:r>
              <a:rPr lang="en-US" sz="3200" dirty="0" smtClean="0"/>
              <a:t>.</a:t>
            </a:r>
            <a:r>
              <a:rPr lang="en-US" sz="3200" dirty="0"/>
              <a:t/>
            </a:r>
            <a:br>
              <a:rPr lang="en-US" sz="3200" dirty="0"/>
            </a:br>
            <a:r>
              <a:rPr lang="en-US" sz="3200" dirty="0" smtClean="0"/>
              <a:t>-- </a:t>
            </a:r>
            <a:r>
              <a:rPr lang="en-US" sz="3200" dirty="0" err="1"/>
              <a:t>Tổ</a:t>
            </a:r>
            <a:r>
              <a:rPr lang="en-US" sz="3200" dirty="0"/>
              <a:t> </a:t>
            </a:r>
            <a:r>
              <a:rPr lang="en-US" sz="3200" dirty="0" err="1"/>
              <a:t>chức</a:t>
            </a:r>
            <a:r>
              <a:rPr lang="en-US" sz="3200" dirty="0"/>
              <a:t>, </a:t>
            </a:r>
            <a:r>
              <a:rPr lang="en-US" sz="3200" dirty="0" err="1"/>
              <a:t>công</a:t>
            </a:r>
            <a:r>
              <a:rPr lang="en-US" sz="3200" dirty="0"/>
              <a:t> </a:t>
            </a:r>
            <a:r>
              <a:rPr lang="en-US" sz="3200" dirty="0" err="1"/>
              <a:t>dân</a:t>
            </a:r>
            <a:r>
              <a:rPr lang="en-US" sz="3200" dirty="0"/>
              <a:t> </a:t>
            </a:r>
            <a:r>
              <a:rPr lang="en-US" sz="3200" dirty="0" err="1"/>
              <a:t>được</a:t>
            </a:r>
            <a:r>
              <a:rPr lang="en-US" sz="3200" dirty="0"/>
              <a:t> </a:t>
            </a:r>
            <a:r>
              <a:rPr lang="en-US" sz="3200" dirty="0" err="1"/>
              <a:t>cung</a:t>
            </a:r>
            <a:r>
              <a:rPr lang="en-US" sz="3200" dirty="0"/>
              <a:t> </a:t>
            </a:r>
            <a:r>
              <a:rPr lang="en-US" sz="3200" dirty="0" err="1"/>
              <a:t>cấp</a:t>
            </a:r>
            <a:r>
              <a:rPr lang="en-US" sz="3200" dirty="0"/>
              <a:t> </a:t>
            </a:r>
            <a:r>
              <a:rPr lang="en-US" sz="3200" dirty="0" err="1"/>
              <a:t>một</a:t>
            </a:r>
            <a:r>
              <a:rPr lang="en-US" sz="3200" dirty="0"/>
              <a:t> </a:t>
            </a:r>
            <a:r>
              <a:rPr lang="en-US" sz="3200" dirty="0" err="1"/>
              <a:t>số</a:t>
            </a:r>
            <a:r>
              <a:rPr lang="en-US" sz="3200" dirty="0"/>
              <a:t> </a:t>
            </a:r>
            <a:r>
              <a:rPr lang="en-US" sz="3200" dirty="0" err="1"/>
              <a:t>dịch</a:t>
            </a:r>
            <a:r>
              <a:rPr lang="en-US" sz="3200" dirty="0"/>
              <a:t> </a:t>
            </a:r>
            <a:r>
              <a:rPr lang="en-US" sz="3200" dirty="0" err="1"/>
              <a:t>vụ</a:t>
            </a:r>
            <a:r>
              <a:rPr lang="en-US" sz="3200" dirty="0"/>
              <a:t> </a:t>
            </a:r>
            <a:r>
              <a:rPr lang="en-US" sz="3200" dirty="0" err="1"/>
              <a:t>tiện</a:t>
            </a:r>
            <a:r>
              <a:rPr lang="en-US" sz="3200" dirty="0"/>
              <a:t> </a:t>
            </a:r>
            <a:r>
              <a:rPr lang="en-US" sz="3200" dirty="0" err="1"/>
              <a:t>ích</a:t>
            </a:r>
            <a:r>
              <a:rPr lang="en-US" sz="3200" dirty="0"/>
              <a:t> </a:t>
            </a:r>
            <a:r>
              <a:rPr lang="en-US" sz="3200" dirty="0" err="1"/>
              <a:t>trong</a:t>
            </a:r>
            <a:r>
              <a:rPr lang="en-US" sz="3200" dirty="0"/>
              <a:t> </a:t>
            </a:r>
            <a:r>
              <a:rPr lang="en-US" sz="3200" dirty="0" err="1"/>
              <a:t>quá</a:t>
            </a:r>
            <a:r>
              <a:rPr lang="en-US" sz="3200" dirty="0"/>
              <a:t> </a:t>
            </a:r>
            <a:r>
              <a:rPr lang="en-US" sz="3200" dirty="0" err="1"/>
              <a:t>trình</a:t>
            </a:r>
            <a:r>
              <a:rPr lang="en-US" sz="3200" dirty="0"/>
              <a:t> </a:t>
            </a:r>
            <a:r>
              <a:rPr lang="en-US" sz="3200" dirty="0" err="1"/>
              <a:t>giải</a:t>
            </a:r>
            <a:r>
              <a:rPr lang="en-US" sz="3200" dirty="0"/>
              <a:t> </a:t>
            </a:r>
            <a:r>
              <a:rPr lang="en-US" sz="3200" dirty="0" err="1"/>
              <a:t>quyết</a:t>
            </a:r>
            <a:r>
              <a:rPr lang="en-US" sz="3200" dirty="0"/>
              <a:t> </a:t>
            </a:r>
            <a:r>
              <a:rPr lang="en-US" sz="3200" dirty="0" err="1"/>
              <a:t>hồ</a:t>
            </a:r>
            <a:r>
              <a:rPr lang="en-US" sz="3200" dirty="0"/>
              <a:t> </a:t>
            </a:r>
            <a:r>
              <a:rPr lang="en-US" sz="3200" dirty="0" err="1"/>
              <a:t>sơ</a:t>
            </a:r>
            <a:r>
              <a:rPr lang="en-US" sz="3200" dirty="0"/>
              <a:t> TTHC, </a:t>
            </a:r>
            <a:r>
              <a:rPr lang="en-US" sz="3200" dirty="0" err="1"/>
              <a:t>góp</a:t>
            </a:r>
            <a:r>
              <a:rPr lang="en-US" sz="3200" dirty="0"/>
              <a:t> </a:t>
            </a:r>
            <a:r>
              <a:rPr lang="en-US" sz="3200" dirty="0" err="1"/>
              <a:t>phần</a:t>
            </a:r>
            <a:r>
              <a:rPr lang="en-US" sz="3200" dirty="0"/>
              <a:t> </a:t>
            </a:r>
            <a:r>
              <a:rPr lang="en-US" sz="3200" dirty="0" err="1"/>
              <a:t>giảm</a:t>
            </a:r>
            <a:r>
              <a:rPr lang="en-US" sz="3200" dirty="0"/>
              <a:t> </a:t>
            </a:r>
            <a:r>
              <a:rPr lang="en-US" sz="3200" dirty="0" err="1"/>
              <a:t>số</a:t>
            </a:r>
            <a:r>
              <a:rPr lang="en-US" sz="3200" dirty="0"/>
              <a:t> </a:t>
            </a:r>
            <a:r>
              <a:rPr lang="en-US" sz="3200" dirty="0" err="1"/>
              <a:t>lần</a:t>
            </a:r>
            <a:r>
              <a:rPr lang="en-US" sz="3200" dirty="0"/>
              <a:t> </a:t>
            </a:r>
            <a:r>
              <a:rPr lang="en-US" sz="3200" dirty="0" err="1"/>
              <a:t>đi</a:t>
            </a:r>
            <a:r>
              <a:rPr lang="en-US" sz="3200" dirty="0"/>
              <a:t> </a:t>
            </a:r>
            <a:r>
              <a:rPr lang="en-US" sz="3200" dirty="0" err="1"/>
              <a:t>lại</a:t>
            </a:r>
            <a:r>
              <a:rPr lang="en-US" sz="3200" dirty="0"/>
              <a:t>, </a:t>
            </a:r>
            <a:r>
              <a:rPr lang="en-US" sz="3200" dirty="0" err="1"/>
              <a:t>giảm</a:t>
            </a:r>
            <a:r>
              <a:rPr lang="en-US" sz="3200" dirty="0"/>
              <a:t> </a:t>
            </a:r>
            <a:r>
              <a:rPr lang="en-US" sz="3200" dirty="0" err="1"/>
              <a:t>thời</a:t>
            </a:r>
            <a:r>
              <a:rPr lang="en-US" sz="3200" dirty="0"/>
              <a:t> </a:t>
            </a:r>
            <a:r>
              <a:rPr lang="en-US" sz="3200" dirty="0" err="1"/>
              <a:t>gian</a:t>
            </a:r>
            <a:r>
              <a:rPr lang="en-US" sz="3200" dirty="0"/>
              <a:t> </a:t>
            </a:r>
            <a:r>
              <a:rPr lang="en-US" sz="3200" dirty="0" err="1"/>
              <a:t>và</a:t>
            </a:r>
            <a:r>
              <a:rPr lang="en-US" sz="3200" dirty="0"/>
              <a:t> chi </a:t>
            </a:r>
            <a:r>
              <a:rPr lang="en-US" sz="3200" dirty="0" err="1"/>
              <a:t>phí</a:t>
            </a:r>
            <a:r>
              <a:rPr lang="en-US" sz="3200" dirty="0"/>
              <a:t> </a:t>
            </a:r>
            <a:r>
              <a:rPr lang="en-US" sz="3200" dirty="0" err="1"/>
              <a:t>thực</a:t>
            </a:r>
            <a:r>
              <a:rPr lang="en-US" sz="3200" dirty="0"/>
              <a:t> </a:t>
            </a:r>
            <a:r>
              <a:rPr lang="en-US" sz="3200" dirty="0" err="1"/>
              <a:t>hiện</a:t>
            </a:r>
            <a:r>
              <a:rPr lang="en-US" sz="3200" dirty="0"/>
              <a:t> TTHC</a:t>
            </a:r>
            <a:r>
              <a:rPr lang="en-US" sz="3200" dirty="0" smtClean="0"/>
              <a:t>.</a:t>
            </a:r>
            <a:endParaRPr lang="en-US" sz="3200" dirty="0"/>
          </a:p>
        </p:txBody>
      </p:sp>
      <p:sp>
        <p:nvSpPr>
          <p:cNvPr id="4" name="Content Placeholder 2"/>
          <p:cNvSpPr txBox="1">
            <a:spLocks/>
          </p:cNvSpPr>
          <p:nvPr/>
        </p:nvSpPr>
        <p:spPr>
          <a:xfrm>
            <a:off x="381000" y="228600"/>
            <a:ext cx="8229600" cy="1066800"/>
          </a:xfrm>
          <a:prstGeom prst="rect">
            <a:avLst/>
          </a:prstGeom>
          <a:solidFill>
            <a:srgbClr val="FFC000"/>
          </a:solidFill>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smtClean="0"/>
              <a:t>I.1. </a:t>
            </a:r>
            <a:r>
              <a:rPr lang="en-US" sz="2800" b="1" dirty="0" err="1" smtClean="0"/>
              <a:t>Một</a:t>
            </a:r>
            <a:r>
              <a:rPr lang="en-US" sz="2800" b="1" dirty="0" smtClean="0"/>
              <a:t> </a:t>
            </a:r>
            <a:r>
              <a:rPr lang="en-US" sz="2800" b="1" dirty="0" err="1" smtClean="0"/>
              <a:t>số</a:t>
            </a:r>
            <a:r>
              <a:rPr lang="en-US" sz="2800" b="1" dirty="0" smtClean="0"/>
              <a:t> </a:t>
            </a:r>
            <a:r>
              <a:rPr lang="en-US" sz="2800" b="1" dirty="0" err="1" smtClean="0"/>
              <a:t>kết</a:t>
            </a:r>
            <a:r>
              <a:rPr lang="en-US" sz="2800" b="1" dirty="0" smtClean="0"/>
              <a:t> </a:t>
            </a:r>
            <a:r>
              <a:rPr lang="en-US" sz="2800" b="1" dirty="0" err="1" smtClean="0"/>
              <a:t>quả</a:t>
            </a:r>
            <a:r>
              <a:rPr lang="en-US" sz="2800" b="1" dirty="0" smtClean="0"/>
              <a:t> </a:t>
            </a:r>
            <a:r>
              <a:rPr lang="en-US" sz="2800" b="1" dirty="0" err="1" smtClean="0"/>
              <a:t>đã</a:t>
            </a:r>
            <a:r>
              <a:rPr lang="en-US" sz="2800" b="1" dirty="0" smtClean="0"/>
              <a:t> </a:t>
            </a:r>
            <a:r>
              <a:rPr lang="en-US" sz="2800" b="1" dirty="0" err="1" smtClean="0"/>
              <a:t>được</a:t>
            </a:r>
            <a:r>
              <a:rPr lang="en-US" sz="2800" b="1" dirty="0" smtClean="0"/>
              <a:t> </a:t>
            </a:r>
            <a:r>
              <a:rPr lang="en-US" sz="2800" b="1" dirty="0" err="1" smtClean="0"/>
              <a:t>khẳng</a:t>
            </a:r>
            <a:r>
              <a:rPr lang="en-US" sz="2800" b="1" dirty="0" smtClean="0"/>
              <a:t> </a:t>
            </a:r>
            <a:r>
              <a:rPr lang="en-US" sz="2800" b="1" dirty="0" err="1" smtClean="0"/>
              <a:t>định</a:t>
            </a:r>
            <a:r>
              <a:rPr lang="en-US" sz="2800" b="1" dirty="0" smtClean="0"/>
              <a:t> </a:t>
            </a:r>
            <a:r>
              <a:rPr lang="en-US" sz="2800" b="1" dirty="0" err="1" smtClean="0"/>
              <a:t>tại</a:t>
            </a:r>
            <a:r>
              <a:rPr lang="en-US" sz="2800" b="1" dirty="0" smtClean="0"/>
              <a:t> </a:t>
            </a:r>
            <a:r>
              <a:rPr lang="en-US" sz="2800" b="1" dirty="0" err="1" smtClean="0"/>
              <a:t>Hội</a:t>
            </a:r>
            <a:r>
              <a:rPr lang="en-US" sz="2800" b="1" dirty="0" smtClean="0"/>
              <a:t> </a:t>
            </a:r>
            <a:r>
              <a:rPr lang="en-US" sz="2800" b="1" dirty="0" err="1" smtClean="0"/>
              <a:t>nghị</a:t>
            </a:r>
            <a:r>
              <a:rPr lang="en-US" sz="2800" b="1" dirty="0" smtClean="0"/>
              <a:t> </a:t>
            </a:r>
            <a:r>
              <a:rPr lang="en-US" sz="2800" b="1" dirty="0" err="1" smtClean="0"/>
              <a:t>sơ</a:t>
            </a:r>
            <a:r>
              <a:rPr lang="en-US" sz="2800" b="1" dirty="0" smtClean="0"/>
              <a:t> </a:t>
            </a:r>
            <a:r>
              <a:rPr lang="en-US" sz="2800" b="1" dirty="0" err="1" smtClean="0"/>
              <a:t>kết</a:t>
            </a:r>
            <a:r>
              <a:rPr lang="en-US" sz="2800" b="1" dirty="0" smtClean="0"/>
              <a:t> </a:t>
            </a:r>
            <a:r>
              <a:rPr lang="en-US" sz="2800" b="1" dirty="0" err="1" smtClean="0"/>
              <a:t>hoạt</a:t>
            </a:r>
            <a:r>
              <a:rPr lang="en-US" sz="2800" b="1" dirty="0" smtClean="0"/>
              <a:t> </a:t>
            </a:r>
            <a:r>
              <a:rPr lang="en-US" sz="2800" b="1" dirty="0" err="1" smtClean="0"/>
              <a:t>động</a:t>
            </a:r>
            <a:r>
              <a:rPr lang="en-US" sz="2800" b="1" dirty="0" smtClean="0"/>
              <a:t> </a:t>
            </a:r>
            <a:r>
              <a:rPr lang="en-US" sz="2800" b="1" dirty="0" err="1" smtClean="0"/>
              <a:t>của</a:t>
            </a:r>
            <a:r>
              <a:rPr lang="en-US" sz="2800" b="1" dirty="0" smtClean="0"/>
              <a:t> </a:t>
            </a:r>
            <a:r>
              <a:rPr lang="en-US" sz="2800" b="1" dirty="0" err="1" smtClean="0"/>
              <a:t>Trung</a:t>
            </a:r>
            <a:r>
              <a:rPr lang="en-US" sz="2800" b="1" dirty="0" smtClean="0"/>
              <a:t> </a:t>
            </a:r>
            <a:r>
              <a:rPr lang="en-US" sz="2800" b="1" dirty="0" err="1" smtClean="0"/>
              <a:t>tâm</a:t>
            </a:r>
            <a:r>
              <a:rPr lang="en-US" sz="2800" b="1" dirty="0" smtClean="0"/>
              <a:t> </a:t>
            </a:r>
            <a:r>
              <a:rPr lang="en-US" sz="2800" b="1" dirty="0" err="1" smtClean="0"/>
              <a:t>giai</a:t>
            </a:r>
            <a:r>
              <a:rPr lang="en-US" sz="2800" b="1" dirty="0" smtClean="0"/>
              <a:t> </a:t>
            </a:r>
            <a:r>
              <a:rPr lang="en-US" sz="2800" b="1" dirty="0" err="1" smtClean="0"/>
              <a:t>đoạn</a:t>
            </a:r>
            <a:r>
              <a:rPr lang="en-US" sz="2800" b="1" dirty="0" smtClean="0"/>
              <a:t> 1</a:t>
            </a:r>
          </a:p>
        </p:txBody>
      </p:sp>
    </p:spTree>
    <p:extLst>
      <p:ext uri="{BB962C8B-B14F-4D97-AF65-F5344CB8AC3E}">
        <p14:creationId xmlns:p14="http://schemas.microsoft.com/office/powerpoint/2010/main" val="77800308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 y="1371600"/>
            <a:ext cx="8382000" cy="4893647"/>
          </a:xfrm>
          <a:prstGeom prst="rect">
            <a:avLst/>
          </a:prstGeom>
        </p:spPr>
        <p:txBody>
          <a:bodyPr wrap="square">
            <a:spAutoFit/>
          </a:bodyPr>
          <a:lstStyle/>
          <a:p>
            <a:pPr algn="just"/>
            <a:r>
              <a:rPr lang="en-US" sz="2400" dirty="0" smtClean="0"/>
              <a:t>_ </a:t>
            </a:r>
            <a:r>
              <a:rPr lang="en-US" sz="2400" dirty="0" err="1" smtClean="0"/>
              <a:t>Việc</a:t>
            </a:r>
            <a:r>
              <a:rPr lang="en-US" sz="2400" dirty="0" smtClean="0"/>
              <a:t> </a:t>
            </a:r>
            <a:r>
              <a:rPr lang="en-US" sz="2400" dirty="0" err="1" smtClean="0"/>
              <a:t>tiếp</a:t>
            </a:r>
            <a:r>
              <a:rPr lang="en-US" sz="2400" dirty="0" smtClean="0"/>
              <a:t> </a:t>
            </a:r>
            <a:r>
              <a:rPr lang="en-US" sz="2400" dirty="0" err="1"/>
              <a:t>nhận</a:t>
            </a:r>
            <a:r>
              <a:rPr lang="en-US" sz="2400" dirty="0"/>
              <a:t> </a:t>
            </a:r>
            <a:r>
              <a:rPr lang="en-US" sz="2400" dirty="0" err="1"/>
              <a:t>và</a:t>
            </a:r>
            <a:r>
              <a:rPr lang="en-US" sz="2400" dirty="0"/>
              <a:t> </a:t>
            </a:r>
            <a:r>
              <a:rPr lang="en-US" sz="2400" dirty="0" err="1"/>
              <a:t>trả</a:t>
            </a:r>
            <a:r>
              <a:rPr lang="en-US" sz="2400" dirty="0"/>
              <a:t> </a:t>
            </a:r>
            <a:r>
              <a:rPr lang="en-US" sz="2400" dirty="0" err="1"/>
              <a:t>kết</a:t>
            </a:r>
            <a:r>
              <a:rPr lang="en-US" sz="2400" dirty="0"/>
              <a:t> </a:t>
            </a:r>
            <a:r>
              <a:rPr lang="en-US" sz="2400" dirty="0" err="1"/>
              <a:t>quả</a:t>
            </a:r>
            <a:r>
              <a:rPr lang="en-US" sz="2400" dirty="0"/>
              <a:t> </a:t>
            </a:r>
            <a:r>
              <a:rPr lang="en-US" sz="2400" dirty="0" err="1"/>
              <a:t>hồ</a:t>
            </a:r>
            <a:r>
              <a:rPr lang="en-US" sz="2400" dirty="0"/>
              <a:t> </a:t>
            </a:r>
            <a:r>
              <a:rPr lang="en-US" sz="2400" dirty="0" err="1"/>
              <a:t>sơ</a:t>
            </a:r>
            <a:r>
              <a:rPr lang="en-US" sz="2400" dirty="0"/>
              <a:t> TTHC </a:t>
            </a:r>
            <a:r>
              <a:rPr lang="en-US" sz="2400" dirty="0" err="1"/>
              <a:t>cấp</a:t>
            </a:r>
            <a:r>
              <a:rPr lang="en-US" sz="2400" dirty="0"/>
              <a:t> </a:t>
            </a:r>
            <a:r>
              <a:rPr lang="en-US" sz="2400" dirty="0" err="1"/>
              <a:t>tỉnh</a:t>
            </a:r>
            <a:r>
              <a:rPr lang="en-US" sz="2400" dirty="0"/>
              <a:t> </a:t>
            </a:r>
            <a:r>
              <a:rPr lang="en-US" sz="2400" dirty="0" err="1"/>
              <a:t>chưa</a:t>
            </a:r>
            <a:r>
              <a:rPr lang="en-US" sz="2400" dirty="0"/>
              <a:t> </a:t>
            </a:r>
            <a:r>
              <a:rPr lang="en-US" sz="2400" dirty="0" err="1"/>
              <a:t>tập</a:t>
            </a:r>
            <a:r>
              <a:rPr lang="en-US" sz="2400" dirty="0"/>
              <a:t> </a:t>
            </a:r>
            <a:r>
              <a:rPr lang="en-US" sz="2400" dirty="0" err="1" smtClean="0"/>
              <a:t>trung</a:t>
            </a:r>
            <a:r>
              <a:rPr lang="en-US" sz="2400" dirty="0" smtClean="0"/>
              <a:t>; </a:t>
            </a:r>
            <a:r>
              <a:rPr lang="en-US" sz="2400" dirty="0" err="1"/>
              <a:t>còn</a:t>
            </a:r>
            <a:r>
              <a:rPr lang="en-US" sz="2400" dirty="0"/>
              <a:t> </a:t>
            </a:r>
            <a:r>
              <a:rPr lang="en-US" sz="2400" dirty="0" err="1"/>
              <a:t>nhiều</a:t>
            </a:r>
            <a:r>
              <a:rPr lang="en-US" sz="2400" dirty="0"/>
              <a:t> TTHC </a:t>
            </a:r>
            <a:r>
              <a:rPr lang="en-US" sz="2400" dirty="0" err="1"/>
              <a:t>được</a:t>
            </a:r>
            <a:r>
              <a:rPr lang="en-US" sz="2400" dirty="0"/>
              <a:t> </a:t>
            </a:r>
            <a:r>
              <a:rPr lang="en-US" sz="2400" dirty="0" err="1"/>
              <a:t>thực</a:t>
            </a:r>
            <a:r>
              <a:rPr lang="en-US" sz="2400" dirty="0"/>
              <a:t> </a:t>
            </a:r>
            <a:r>
              <a:rPr lang="en-US" sz="2400" dirty="0" err="1"/>
              <a:t>hiện</a:t>
            </a:r>
            <a:r>
              <a:rPr lang="en-US" sz="2400" dirty="0"/>
              <a:t> </a:t>
            </a:r>
            <a:r>
              <a:rPr lang="en-US" sz="2400" dirty="0" err="1"/>
              <a:t>tiếp</a:t>
            </a:r>
            <a:r>
              <a:rPr lang="en-US" sz="2400" dirty="0"/>
              <a:t> </a:t>
            </a:r>
            <a:r>
              <a:rPr lang="en-US" sz="2400" dirty="0" err="1"/>
              <a:t>nhận</a:t>
            </a:r>
            <a:r>
              <a:rPr lang="en-US" sz="2400" dirty="0"/>
              <a:t> </a:t>
            </a:r>
            <a:r>
              <a:rPr lang="en-US" sz="2400" dirty="0" err="1"/>
              <a:t>và</a:t>
            </a:r>
            <a:r>
              <a:rPr lang="en-US" sz="2400" dirty="0"/>
              <a:t> </a:t>
            </a:r>
            <a:r>
              <a:rPr lang="en-US" sz="2400" dirty="0" err="1"/>
              <a:t>trả</a:t>
            </a:r>
            <a:r>
              <a:rPr lang="en-US" sz="2400" dirty="0"/>
              <a:t> </a:t>
            </a:r>
            <a:r>
              <a:rPr lang="en-US" sz="2400" dirty="0" err="1"/>
              <a:t>kết</a:t>
            </a:r>
            <a:r>
              <a:rPr lang="en-US" sz="2400" dirty="0"/>
              <a:t> </a:t>
            </a:r>
            <a:r>
              <a:rPr lang="en-US" sz="2400" dirty="0" err="1"/>
              <a:t>quả</a:t>
            </a:r>
            <a:r>
              <a:rPr lang="en-US" sz="2400" dirty="0"/>
              <a:t> </a:t>
            </a:r>
            <a:r>
              <a:rPr lang="en-US" sz="2400" dirty="0" err="1"/>
              <a:t>tại</a:t>
            </a:r>
            <a:r>
              <a:rPr lang="en-US" sz="2400" dirty="0"/>
              <a:t> </a:t>
            </a:r>
            <a:r>
              <a:rPr lang="en-US" sz="2400" dirty="0" err="1"/>
              <a:t>các</a:t>
            </a:r>
            <a:r>
              <a:rPr lang="en-US" sz="2400" dirty="0"/>
              <a:t> </a:t>
            </a:r>
            <a:r>
              <a:rPr lang="en-US" sz="2400" dirty="0" err="1"/>
              <a:t>sở</a:t>
            </a:r>
            <a:r>
              <a:rPr lang="en-US" sz="2400" dirty="0"/>
              <a:t>, </a:t>
            </a:r>
            <a:r>
              <a:rPr lang="en-US" sz="2400" dirty="0" err="1"/>
              <a:t>ngành</a:t>
            </a:r>
            <a:r>
              <a:rPr lang="en-US" sz="2400" dirty="0"/>
              <a:t> </a:t>
            </a:r>
            <a:r>
              <a:rPr lang="en-US" sz="2400" dirty="0" err="1"/>
              <a:t>nên</a:t>
            </a:r>
            <a:r>
              <a:rPr lang="en-US" sz="2400" dirty="0"/>
              <a:t> </a:t>
            </a:r>
            <a:r>
              <a:rPr lang="en-US" sz="2400" dirty="0" err="1"/>
              <a:t>người</a:t>
            </a:r>
            <a:r>
              <a:rPr lang="en-US" sz="2400" dirty="0"/>
              <a:t> </a:t>
            </a:r>
            <a:r>
              <a:rPr lang="en-US" sz="2400" dirty="0" err="1"/>
              <a:t>dân</a:t>
            </a:r>
            <a:r>
              <a:rPr lang="en-US" sz="2400" dirty="0"/>
              <a:t>, </a:t>
            </a:r>
            <a:r>
              <a:rPr lang="en-US" sz="2400" dirty="0" err="1"/>
              <a:t>doanh</a:t>
            </a:r>
            <a:r>
              <a:rPr lang="en-US" sz="2400" dirty="0"/>
              <a:t> </a:t>
            </a:r>
            <a:r>
              <a:rPr lang="en-US" sz="2400" dirty="0" err="1"/>
              <a:t>nghiệp</a:t>
            </a:r>
            <a:r>
              <a:rPr lang="en-US" sz="2400" dirty="0"/>
              <a:t> </a:t>
            </a:r>
            <a:r>
              <a:rPr lang="en-US" sz="2400" dirty="0" err="1"/>
              <a:t>còn</a:t>
            </a:r>
            <a:r>
              <a:rPr lang="en-US" sz="2400" dirty="0"/>
              <a:t> </a:t>
            </a:r>
            <a:r>
              <a:rPr lang="en-US" sz="2400" dirty="0" err="1"/>
              <a:t>lúng</a:t>
            </a:r>
            <a:r>
              <a:rPr lang="en-US" sz="2400" dirty="0"/>
              <a:t> </a:t>
            </a:r>
            <a:r>
              <a:rPr lang="en-US" sz="2400" dirty="0" err="1"/>
              <a:t>túng</a:t>
            </a:r>
            <a:r>
              <a:rPr lang="en-US" sz="2400" dirty="0"/>
              <a:t> </a:t>
            </a:r>
            <a:r>
              <a:rPr lang="en-US" sz="2400" dirty="0" err="1"/>
              <a:t>khi</a:t>
            </a:r>
            <a:r>
              <a:rPr lang="en-US" sz="2400" dirty="0"/>
              <a:t> </a:t>
            </a:r>
            <a:r>
              <a:rPr lang="en-US" sz="2400" dirty="0" err="1"/>
              <a:t>liên</a:t>
            </a:r>
            <a:r>
              <a:rPr lang="en-US" sz="2400" dirty="0"/>
              <a:t> </a:t>
            </a:r>
            <a:r>
              <a:rPr lang="en-US" sz="2400" dirty="0" err="1"/>
              <a:t>hệ</a:t>
            </a:r>
            <a:r>
              <a:rPr lang="en-US" sz="2400" dirty="0"/>
              <a:t> </a:t>
            </a:r>
            <a:r>
              <a:rPr lang="en-US" sz="2400" dirty="0" err="1"/>
              <a:t>giải</a:t>
            </a:r>
            <a:r>
              <a:rPr lang="en-US" sz="2400" dirty="0"/>
              <a:t> </a:t>
            </a:r>
            <a:r>
              <a:rPr lang="en-US" sz="2400" dirty="0" err="1"/>
              <a:t>quyết</a:t>
            </a:r>
            <a:r>
              <a:rPr lang="en-US" sz="2400" dirty="0"/>
              <a:t> </a:t>
            </a:r>
            <a:r>
              <a:rPr lang="en-US" sz="2400" dirty="0" err="1"/>
              <a:t>hồ</a:t>
            </a:r>
            <a:r>
              <a:rPr lang="en-US" sz="2400" dirty="0"/>
              <a:t> </a:t>
            </a:r>
            <a:r>
              <a:rPr lang="en-US" sz="2400" dirty="0" err="1"/>
              <a:t>sơ</a:t>
            </a:r>
            <a:r>
              <a:rPr lang="en-US" sz="2400" dirty="0"/>
              <a:t> TTHC. </a:t>
            </a:r>
            <a:r>
              <a:rPr lang="en-US" sz="2400" dirty="0" err="1"/>
              <a:t>Cũng</a:t>
            </a:r>
            <a:r>
              <a:rPr lang="en-US" sz="2400" dirty="0"/>
              <a:t> do </a:t>
            </a:r>
            <a:r>
              <a:rPr lang="en-US" sz="2400" dirty="0" err="1"/>
              <a:t>đó</a:t>
            </a:r>
            <a:r>
              <a:rPr lang="en-US" sz="2400" dirty="0"/>
              <a:t>, </a:t>
            </a:r>
            <a:r>
              <a:rPr lang="en-US" sz="2400" dirty="0" err="1"/>
              <a:t>công</a:t>
            </a:r>
            <a:r>
              <a:rPr lang="en-US" sz="2400" dirty="0"/>
              <a:t> </a:t>
            </a:r>
            <a:r>
              <a:rPr lang="en-US" sz="2400" dirty="0" err="1"/>
              <a:t>tác</a:t>
            </a:r>
            <a:r>
              <a:rPr lang="en-US" sz="2400" dirty="0"/>
              <a:t> </a:t>
            </a:r>
            <a:r>
              <a:rPr lang="en-US" sz="2400" dirty="0" err="1"/>
              <a:t>tổng</a:t>
            </a:r>
            <a:r>
              <a:rPr lang="en-US" sz="2400" dirty="0"/>
              <a:t> </a:t>
            </a:r>
            <a:r>
              <a:rPr lang="en-US" sz="2400" dirty="0" err="1"/>
              <a:t>hợp</a:t>
            </a:r>
            <a:r>
              <a:rPr lang="en-US" sz="2400" dirty="0"/>
              <a:t>, </a:t>
            </a:r>
            <a:r>
              <a:rPr lang="en-US" sz="2400" dirty="0" err="1"/>
              <a:t>theo</a:t>
            </a:r>
            <a:r>
              <a:rPr lang="en-US" sz="2400" dirty="0"/>
              <a:t> </a:t>
            </a:r>
            <a:r>
              <a:rPr lang="en-US" sz="2400" dirty="0" err="1"/>
              <a:t>dõi</a:t>
            </a:r>
            <a:r>
              <a:rPr lang="en-US" sz="2400" dirty="0"/>
              <a:t> </a:t>
            </a:r>
            <a:r>
              <a:rPr lang="en-US" sz="2400" dirty="0" err="1"/>
              <a:t>kết</a:t>
            </a:r>
            <a:r>
              <a:rPr lang="en-US" sz="2400" dirty="0"/>
              <a:t> </a:t>
            </a:r>
            <a:r>
              <a:rPr lang="en-US" sz="2400" dirty="0" err="1"/>
              <a:t>quả</a:t>
            </a:r>
            <a:r>
              <a:rPr lang="en-US" sz="2400" dirty="0"/>
              <a:t> </a:t>
            </a:r>
            <a:r>
              <a:rPr lang="en-US" sz="2400" dirty="0" err="1"/>
              <a:t>giải</a:t>
            </a:r>
            <a:r>
              <a:rPr lang="en-US" sz="2400" dirty="0"/>
              <a:t> </a:t>
            </a:r>
            <a:r>
              <a:rPr lang="en-US" sz="2400" dirty="0" err="1"/>
              <a:t>quyết</a:t>
            </a:r>
            <a:r>
              <a:rPr lang="en-US" sz="2400" dirty="0"/>
              <a:t> </a:t>
            </a:r>
            <a:r>
              <a:rPr lang="en-US" sz="2400" dirty="0" err="1"/>
              <a:t>hồ</a:t>
            </a:r>
            <a:r>
              <a:rPr lang="en-US" sz="2400" dirty="0"/>
              <a:t> </a:t>
            </a:r>
            <a:r>
              <a:rPr lang="en-US" sz="2400" dirty="0" err="1"/>
              <a:t>sơ</a:t>
            </a:r>
            <a:r>
              <a:rPr lang="en-US" sz="2400" dirty="0"/>
              <a:t> TTHC </a:t>
            </a:r>
            <a:r>
              <a:rPr lang="en-US" sz="2400" dirty="0" err="1"/>
              <a:t>chưa</a:t>
            </a:r>
            <a:r>
              <a:rPr lang="en-US" sz="2400" dirty="0"/>
              <a:t> </a:t>
            </a:r>
            <a:r>
              <a:rPr lang="en-US" sz="2400" dirty="0" err="1"/>
              <a:t>đầy</a:t>
            </a:r>
            <a:r>
              <a:rPr lang="en-US" sz="2400" dirty="0"/>
              <a:t> </a:t>
            </a:r>
            <a:r>
              <a:rPr lang="en-US" sz="2400" dirty="0" err="1"/>
              <a:t>đủ</a:t>
            </a:r>
            <a:r>
              <a:rPr lang="en-US" sz="2400" dirty="0"/>
              <a:t>, </a:t>
            </a:r>
            <a:r>
              <a:rPr lang="en-US" sz="2400" dirty="0" err="1"/>
              <a:t>chưa</a:t>
            </a:r>
            <a:r>
              <a:rPr lang="en-US" sz="2400" dirty="0"/>
              <a:t> </a:t>
            </a:r>
            <a:r>
              <a:rPr lang="en-US" sz="2400" dirty="0" err="1"/>
              <a:t>toàn</a:t>
            </a:r>
            <a:r>
              <a:rPr lang="en-US" sz="2400" dirty="0"/>
              <a:t> </a:t>
            </a:r>
            <a:r>
              <a:rPr lang="en-US" sz="2400" dirty="0" err="1"/>
              <a:t>diện</a:t>
            </a:r>
            <a:r>
              <a:rPr lang="en-US" sz="2400" dirty="0"/>
              <a:t>, </a:t>
            </a:r>
            <a:r>
              <a:rPr lang="en-US" sz="2400" dirty="0" err="1"/>
              <a:t>nhất</a:t>
            </a:r>
            <a:r>
              <a:rPr lang="en-US" sz="2400" dirty="0"/>
              <a:t> </a:t>
            </a:r>
            <a:r>
              <a:rPr lang="en-US" sz="2400" dirty="0" err="1"/>
              <a:t>là</a:t>
            </a:r>
            <a:r>
              <a:rPr lang="en-US" sz="2400" dirty="0"/>
              <a:t> </a:t>
            </a:r>
            <a:r>
              <a:rPr lang="en-US" sz="2400" dirty="0" err="1"/>
              <a:t>đối</a:t>
            </a:r>
            <a:r>
              <a:rPr lang="en-US" sz="2400" dirty="0"/>
              <a:t> </a:t>
            </a:r>
            <a:r>
              <a:rPr lang="en-US" sz="2400" dirty="0" err="1"/>
              <a:t>với</a:t>
            </a:r>
            <a:r>
              <a:rPr lang="en-US" sz="2400" dirty="0"/>
              <a:t> </a:t>
            </a:r>
            <a:r>
              <a:rPr lang="en-US" sz="2400" dirty="0" err="1"/>
              <a:t>các</a:t>
            </a:r>
            <a:r>
              <a:rPr lang="en-US" sz="2400" dirty="0"/>
              <a:t> </a:t>
            </a:r>
            <a:r>
              <a:rPr lang="en-US" sz="2400" dirty="0" err="1"/>
              <a:t>cơ</a:t>
            </a:r>
            <a:r>
              <a:rPr lang="en-US" sz="2400" dirty="0"/>
              <a:t> </a:t>
            </a:r>
            <a:r>
              <a:rPr lang="en-US" sz="2400" dirty="0" err="1"/>
              <a:t>quan</a:t>
            </a:r>
            <a:r>
              <a:rPr lang="en-US" sz="2400" dirty="0"/>
              <a:t> </a:t>
            </a:r>
            <a:r>
              <a:rPr lang="en-US" sz="2400" dirty="0" err="1"/>
              <a:t>ngành</a:t>
            </a:r>
            <a:r>
              <a:rPr lang="en-US" sz="2400" dirty="0"/>
              <a:t> </a:t>
            </a:r>
            <a:r>
              <a:rPr lang="en-US" sz="2400" dirty="0" err="1"/>
              <a:t>dọc</a:t>
            </a:r>
            <a:r>
              <a:rPr lang="en-US" sz="2400" dirty="0"/>
              <a:t> </a:t>
            </a:r>
            <a:r>
              <a:rPr lang="en-US" sz="2400" dirty="0" err="1"/>
              <a:t>và</a:t>
            </a:r>
            <a:r>
              <a:rPr lang="en-US" sz="2400" dirty="0"/>
              <a:t> UBND </a:t>
            </a:r>
            <a:r>
              <a:rPr lang="en-US" sz="2400" dirty="0" err="1"/>
              <a:t>cấp</a:t>
            </a:r>
            <a:r>
              <a:rPr lang="en-US" sz="2400" dirty="0"/>
              <a:t> </a:t>
            </a:r>
            <a:r>
              <a:rPr lang="en-US" sz="2400" dirty="0" err="1"/>
              <a:t>huyện</a:t>
            </a:r>
            <a:r>
              <a:rPr lang="en-US" sz="2400" dirty="0"/>
              <a:t>, </a:t>
            </a:r>
            <a:r>
              <a:rPr lang="en-US" sz="2400" dirty="0" err="1"/>
              <a:t>xã</a:t>
            </a:r>
            <a:r>
              <a:rPr lang="en-US" sz="2400" dirty="0" smtClean="0"/>
              <a:t>.</a:t>
            </a:r>
          </a:p>
          <a:p>
            <a:endParaRPr lang="en-US" sz="2400" dirty="0" smtClean="0"/>
          </a:p>
          <a:p>
            <a:pPr algn="just"/>
            <a:r>
              <a:rPr lang="en-US" sz="2400" dirty="0" smtClean="0"/>
              <a:t>_ Do </a:t>
            </a:r>
            <a:r>
              <a:rPr lang="en-US" sz="2400" dirty="0" err="1"/>
              <a:t>tính</a:t>
            </a:r>
            <a:r>
              <a:rPr lang="en-US" sz="2400" dirty="0"/>
              <a:t> </a:t>
            </a:r>
            <a:r>
              <a:rPr lang="en-US" sz="2400" dirty="0" err="1"/>
              <a:t>chất</a:t>
            </a:r>
            <a:r>
              <a:rPr lang="en-US" sz="2400" dirty="0"/>
              <a:t> </a:t>
            </a:r>
            <a:r>
              <a:rPr lang="en-US" sz="2400" dirty="0" err="1"/>
              <a:t>công</a:t>
            </a:r>
            <a:r>
              <a:rPr lang="en-US" sz="2400" dirty="0"/>
              <a:t> </a:t>
            </a:r>
            <a:r>
              <a:rPr lang="en-US" sz="2400" dirty="0" err="1"/>
              <a:t>việc</a:t>
            </a:r>
            <a:r>
              <a:rPr lang="en-US" sz="2400" dirty="0"/>
              <a:t> </a:t>
            </a:r>
            <a:r>
              <a:rPr lang="en-US" sz="2400" dirty="0" err="1"/>
              <a:t>của</a:t>
            </a:r>
            <a:r>
              <a:rPr lang="en-US" sz="2400" dirty="0"/>
              <a:t> </a:t>
            </a:r>
            <a:r>
              <a:rPr lang="en-US" sz="2400" dirty="0" err="1"/>
              <a:t>các</a:t>
            </a:r>
            <a:r>
              <a:rPr lang="en-US" sz="2400" dirty="0"/>
              <a:t> </a:t>
            </a:r>
            <a:r>
              <a:rPr lang="en-US" sz="2400" dirty="0" err="1"/>
              <a:t>sở</a:t>
            </a:r>
            <a:r>
              <a:rPr lang="en-US" sz="2400" dirty="0"/>
              <a:t>, </a:t>
            </a:r>
            <a:r>
              <a:rPr lang="en-US" sz="2400" dirty="0" err="1"/>
              <a:t>ngành</a:t>
            </a:r>
            <a:r>
              <a:rPr lang="en-US" sz="2400" dirty="0"/>
              <a:t> </a:t>
            </a:r>
            <a:r>
              <a:rPr lang="en-US" sz="2400" dirty="0" err="1"/>
              <a:t>nên</a:t>
            </a:r>
            <a:r>
              <a:rPr lang="en-US" sz="2400" dirty="0"/>
              <a:t> </a:t>
            </a:r>
            <a:r>
              <a:rPr lang="en-US" sz="2400" dirty="0" err="1"/>
              <a:t>công</a:t>
            </a:r>
            <a:r>
              <a:rPr lang="en-US" sz="2400" dirty="0"/>
              <a:t> </a:t>
            </a:r>
            <a:r>
              <a:rPr lang="en-US" sz="2400" dirty="0" err="1"/>
              <a:t>chức</a:t>
            </a:r>
            <a:r>
              <a:rPr lang="en-US" sz="2400" dirty="0"/>
              <a:t> </a:t>
            </a:r>
            <a:r>
              <a:rPr lang="en-US" sz="2400" dirty="0" err="1"/>
              <a:t>tiếp</a:t>
            </a:r>
            <a:r>
              <a:rPr lang="en-US" sz="2400" dirty="0"/>
              <a:t> </a:t>
            </a:r>
            <a:r>
              <a:rPr lang="en-US" sz="2400" dirty="0" err="1"/>
              <a:t>nhận</a:t>
            </a:r>
            <a:r>
              <a:rPr lang="en-US" sz="2400" dirty="0"/>
              <a:t> </a:t>
            </a:r>
            <a:r>
              <a:rPr lang="en-US" sz="2400" dirty="0" err="1"/>
              <a:t>và</a:t>
            </a:r>
            <a:r>
              <a:rPr lang="en-US" sz="2400" dirty="0"/>
              <a:t> </a:t>
            </a:r>
            <a:r>
              <a:rPr lang="en-US" sz="2400" dirty="0" err="1"/>
              <a:t>trả</a:t>
            </a:r>
            <a:r>
              <a:rPr lang="en-US" sz="2400" dirty="0"/>
              <a:t> </a:t>
            </a:r>
            <a:r>
              <a:rPr lang="en-US" sz="2400" dirty="0" err="1"/>
              <a:t>kết</a:t>
            </a:r>
            <a:r>
              <a:rPr lang="en-US" sz="2400" dirty="0"/>
              <a:t> </a:t>
            </a:r>
            <a:r>
              <a:rPr lang="en-US" sz="2400" dirty="0" err="1"/>
              <a:t>quả</a:t>
            </a:r>
            <a:r>
              <a:rPr lang="en-US" sz="2400" dirty="0"/>
              <a:t> </a:t>
            </a:r>
            <a:r>
              <a:rPr lang="en-US" sz="2400" dirty="0" err="1"/>
              <a:t>được</a:t>
            </a:r>
            <a:r>
              <a:rPr lang="en-US" sz="2400" dirty="0"/>
              <a:t> </a:t>
            </a:r>
            <a:r>
              <a:rPr lang="en-US" sz="2400" dirty="0" err="1"/>
              <a:t>các</a:t>
            </a:r>
            <a:r>
              <a:rPr lang="en-US" sz="2400" dirty="0"/>
              <a:t> </a:t>
            </a:r>
            <a:r>
              <a:rPr lang="en-US" sz="2400" dirty="0" err="1"/>
              <a:t>sở</a:t>
            </a:r>
            <a:r>
              <a:rPr lang="en-US" sz="2400" dirty="0"/>
              <a:t>, </a:t>
            </a:r>
            <a:r>
              <a:rPr lang="en-US" sz="2400" dirty="0" err="1"/>
              <a:t>ngành</a:t>
            </a:r>
            <a:r>
              <a:rPr lang="en-US" sz="2400" dirty="0"/>
              <a:t> </a:t>
            </a:r>
            <a:r>
              <a:rPr lang="en-US" sz="2400" dirty="0" err="1"/>
              <a:t>thường</a:t>
            </a:r>
            <a:r>
              <a:rPr lang="en-US" sz="2400" dirty="0"/>
              <a:t> </a:t>
            </a:r>
            <a:r>
              <a:rPr lang="en-US" sz="2400" dirty="0" err="1"/>
              <a:t>xuyên</a:t>
            </a:r>
            <a:r>
              <a:rPr lang="en-US" sz="2400" dirty="0"/>
              <a:t> </a:t>
            </a:r>
            <a:r>
              <a:rPr lang="en-US" sz="2400" dirty="0" err="1"/>
              <a:t>thay</a:t>
            </a:r>
            <a:r>
              <a:rPr lang="en-US" sz="2400" dirty="0"/>
              <a:t> </a:t>
            </a:r>
            <a:r>
              <a:rPr lang="en-US" sz="2400" dirty="0" err="1"/>
              <a:t>đổi</a:t>
            </a:r>
            <a:r>
              <a:rPr lang="en-US" sz="2400" dirty="0"/>
              <a:t>, </a:t>
            </a:r>
            <a:r>
              <a:rPr lang="en-US" sz="2400" dirty="0" err="1"/>
              <a:t>thiếu</a:t>
            </a:r>
            <a:r>
              <a:rPr lang="en-US" sz="2400" dirty="0"/>
              <a:t> </a:t>
            </a:r>
            <a:r>
              <a:rPr lang="en-US" sz="2400" dirty="0" err="1"/>
              <a:t>ổn</a:t>
            </a:r>
            <a:r>
              <a:rPr lang="en-US" sz="2400" dirty="0"/>
              <a:t> </a:t>
            </a:r>
            <a:r>
              <a:rPr lang="en-US" sz="2400" dirty="0" err="1"/>
              <a:t>định</a:t>
            </a:r>
            <a:r>
              <a:rPr lang="en-US" sz="2400" dirty="0"/>
              <a:t>; </a:t>
            </a:r>
            <a:r>
              <a:rPr lang="en-US" sz="2400" dirty="0" err="1"/>
              <a:t>mặt</a:t>
            </a:r>
            <a:r>
              <a:rPr lang="en-US" sz="2400" dirty="0"/>
              <a:t> </a:t>
            </a:r>
            <a:r>
              <a:rPr lang="en-US" sz="2400" dirty="0" err="1"/>
              <a:t>khác</a:t>
            </a:r>
            <a:r>
              <a:rPr lang="en-US" sz="2400" dirty="0"/>
              <a:t> </a:t>
            </a:r>
            <a:r>
              <a:rPr lang="en-US" sz="2400" dirty="0" err="1"/>
              <a:t>số</a:t>
            </a:r>
            <a:r>
              <a:rPr lang="en-US" sz="2400" dirty="0"/>
              <a:t> </a:t>
            </a:r>
            <a:r>
              <a:rPr lang="en-US" sz="2400" dirty="0" err="1"/>
              <a:t>công</a:t>
            </a:r>
            <a:r>
              <a:rPr lang="en-US" sz="2400" dirty="0"/>
              <a:t> </a:t>
            </a:r>
            <a:r>
              <a:rPr lang="en-US" sz="2400" dirty="0" err="1"/>
              <a:t>chức</a:t>
            </a:r>
            <a:r>
              <a:rPr lang="en-US" sz="2400" dirty="0"/>
              <a:t> </a:t>
            </a:r>
            <a:r>
              <a:rPr lang="en-US" sz="2400" dirty="0" err="1"/>
              <a:t>này</a:t>
            </a:r>
            <a:r>
              <a:rPr lang="en-US" sz="2400" dirty="0"/>
              <a:t>  </a:t>
            </a:r>
            <a:r>
              <a:rPr lang="en-US" sz="2400" dirty="0" err="1"/>
              <a:t>thuộc</a:t>
            </a:r>
            <a:r>
              <a:rPr lang="en-US" sz="2400" dirty="0"/>
              <a:t> </a:t>
            </a:r>
            <a:r>
              <a:rPr lang="en-US" sz="2400" dirty="0" err="1"/>
              <a:t>biên</a:t>
            </a:r>
            <a:r>
              <a:rPr lang="en-US" sz="2400" dirty="0"/>
              <a:t> </a:t>
            </a:r>
            <a:r>
              <a:rPr lang="en-US" sz="2400" dirty="0" err="1"/>
              <a:t>chế</a:t>
            </a:r>
            <a:r>
              <a:rPr lang="en-US" sz="2400" dirty="0"/>
              <a:t>, </a:t>
            </a:r>
            <a:r>
              <a:rPr lang="en-US" sz="2400" dirty="0" err="1"/>
              <a:t>chịu</a:t>
            </a:r>
            <a:r>
              <a:rPr lang="en-US" sz="2400" dirty="0"/>
              <a:t> </a:t>
            </a:r>
            <a:r>
              <a:rPr lang="en-US" sz="2400" dirty="0" err="1"/>
              <a:t>sự</a:t>
            </a:r>
            <a:r>
              <a:rPr lang="en-US" sz="2400" dirty="0"/>
              <a:t> </a:t>
            </a:r>
            <a:r>
              <a:rPr lang="en-US" sz="2400" dirty="0" err="1"/>
              <a:t>quản</a:t>
            </a:r>
            <a:r>
              <a:rPr lang="en-US" sz="2400" dirty="0"/>
              <a:t> </a:t>
            </a:r>
            <a:r>
              <a:rPr lang="en-US" sz="2400" dirty="0" err="1"/>
              <a:t>lý</a:t>
            </a:r>
            <a:r>
              <a:rPr lang="en-US" sz="2400" dirty="0"/>
              <a:t> </a:t>
            </a:r>
            <a:r>
              <a:rPr lang="en-US" sz="2400" dirty="0" err="1"/>
              <a:t>của</a:t>
            </a:r>
            <a:r>
              <a:rPr lang="en-US" sz="2400" dirty="0"/>
              <a:t> </a:t>
            </a:r>
            <a:r>
              <a:rPr lang="en-US" sz="2400" dirty="0" err="1"/>
              <a:t>các</a:t>
            </a:r>
            <a:r>
              <a:rPr lang="en-US" sz="2400" dirty="0"/>
              <a:t> </a:t>
            </a:r>
            <a:r>
              <a:rPr lang="en-US" sz="2400" dirty="0" err="1"/>
              <a:t>sở</a:t>
            </a:r>
            <a:r>
              <a:rPr lang="en-US" sz="2400" dirty="0"/>
              <a:t>, </a:t>
            </a:r>
            <a:r>
              <a:rPr lang="en-US" sz="2400" dirty="0" err="1"/>
              <a:t>ngành</a:t>
            </a:r>
            <a:r>
              <a:rPr lang="en-US" sz="2400" dirty="0"/>
              <a:t> </a:t>
            </a:r>
            <a:r>
              <a:rPr lang="en-US" sz="2400" dirty="0" err="1" smtClean="0"/>
              <a:t>nên</a:t>
            </a:r>
            <a:r>
              <a:rPr lang="en-US" sz="2400" dirty="0" smtClean="0"/>
              <a:t> </a:t>
            </a:r>
            <a:r>
              <a:rPr lang="en-US" sz="2400" dirty="0" err="1"/>
              <a:t>còn</a:t>
            </a:r>
            <a:r>
              <a:rPr lang="en-US" sz="2400" dirty="0"/>
              <a:t> </a:t>
            </a:r>
            <a:r>
              <a:rPr lang="en-US" sz="2400" dirty="0" err="1" smtClean="0"/>
              <a:t>bất</a:t>
            </a:r>
            <a:r>
              <a:rPr lang="en-US" sz="2400" dirty="0" smtClean="0"/>
              <a:t> </a:t>
            </a:r>
            <a:r>
              <a:rPr lang="en-US" sz="2400" dirty="0" err="1" smtClean="0"/>
              <a:t>cập</a:t>
            </a:r>
            <a:r>
              <a:rPr lang="en-US" sz="2400" dirty="0" smtClean="0"/>
              <a:t> </a:t>
            </a:r>
            <a:r>
              <a:rPr lang="en-US" sz="2400" dirty="0" err="1" smtClean="0"/>
              <a:t>trong</a:t>
            </a:r>
            <a:r>
              <a:rPr lang="en-US" sz="2400" dirty="0" smtClean="0"/>
              <a:t> </a:t>
            </a:r>
            <a:r>
              <a:rPr lang="en-US" sz="2400" dirty="0" err="1"/>
              <a:t>điều</a:t>
            </a:r>
            <a:r>
              <a:rPr lang="en-US" sz="2400" dirty="0"/>
              <a:t> </a:t>
            </a:r>
            <a:r>
              <a:rPr lang="en-US" sz="2400" dirty="0" err="1"/>
              <a:t>hành</a:t>
            </a:r>
            <a:r>
              <a:rPr lang="en-US" sz="2400" dirty="0"/>
              <a:t>; </a:t>
            </a:r>
            <a:r>
              <a:rPr lang="en-US" sz="2400" dirty="0" err="1"/>
              <a:t>công</a:t>
            </a:r>
            <a:r>
              <a:rPr lang="en-US" sz="2400" dirty="0"/>
              <a:t> </a:t>
            </a:r>
            <a:r>
              <a:rPr lang="en-US" sz="2400" dirty="0" err="1"/>
              <a:t>tác</a:t>
            </a:r>
            <a:r>
              <a:rPr lang="en-US" sz="2400" dirty="0"/>
              <a:t> </a:t>
            </a:r>
            <a:r>
              <a:rPr lang="en-US" sz="2400" dirty="0" err="1"/>
              <a:t>kiểm</a:t>
            </a:r>
            <a:r>
              <a:rPr lang="en-US" sz="2400" dirty="0"/>
              <a:t> </a:t>
            </a:r>
            <a:r>
              <a:rPr lang="en-US" sz="2400" dirty="0" err="1"/>
              <a:t>soát</a:t>
            </a:r>
            <a:r>
              <a:rPr lang="en-US" sz="2400" dirty="0"/>
              <a:t> </a:t>
            </a:r>
            <a:r>
              <a:rPr lang="en-US" sz="2400" dirty="0" err="1"/>
              <a:t>quá</a:t>
            </a:r>
            <a:r>
              <a:rPr lang="en-US" sz="2400" dirty="0"/>
              <a:t> </a:t>
            </a:r>
            <a:r>
              <a:rPr lang="en-US" sz="2400" dirty="0" err="1"/>
              <a:t>trình</a:t>
            </a:r>
            <a:r>
              <a:rPr lang="en-US" sz="2400" dirty="0"/>
              <a:t> </a:t>
            </a:r>
            <a:r>
              <a:rPr lang="en-US" sz="2400" dirty="0" err="1"/>
              <a:t>giải</a:t>
            </a:r>
            <a:r>
              <a:rPr lang="en-US" sz="2400" dirty="0"/>
              <a:t> </a:t>
            </a:r>
            <a:r>
              <a:rPr lang="en-US" sz="2400" dirty="0" err="1"/>
              <a:t>quyết</a:t>
            </a:r>
            <a:r>
              <a:rPr lang="en-US" sz="2400" dirty="0"/>
              <a:t> TTHC </a:t>
            </a:r>
            <a:r>
              <a:rPr lang="en-US" sz="2400" dirty="0" err="1"/>
              <a:t>chưa</a:t>
            </a:r>
            <a:r>
              <a:rPr lang="en-US" sz="2400" dirty="0"/>
              <a:t> </a:t>
            </a:r>
            <a:r>
              <a:rPr lang="en-US" sz="2400" dirty="0" err="1"/>
              <a:t>thực</a:t>
            </a:r>
            <a:r>
              <a:rPr lang="en-US" sz="2400" dirty="0"/>
              <a:t> </a:t>
            </a:r>
            <a:r>
              <a:rPr lang="en-US" sz="2400" dirty="0" err="1"/>
              <a:t>sự</a:t>
            </a:r>
            <a:r>
              <a:rPr lang="en-US" sz="2400" dirty="0"/>
              <a:t> </a:t>
            </a:r>
            <a:r>
              <a:rPr lang="en-US" sz="2400" dirty="0" err="1"/>
              <a:t>độc</a:t>
            </a:r>
            <a:r>
              <a:rPr lang="en-US" sz="2400" dirty="0"/>
              <a:t> </a:t>
            </a:r>
            <a:r>
              <a:rPr lang="en-US" sz="2400" dirty="0" err="1"/>
              <a:t>lập</a:t>
            </a:r>
            <a:r>
              <a:rPr lang="en-US" sz="2400" dirty="0"/>
              <a:t> </a:t>
            </a:r>
            <a:r>
              <a:rPr lang="en-US" sz="2400" dirty="0" err="1"/>
              <a:t>nên</a:t>
            </a:r>
            <a:r>
              <a:rPr lang="en-US" sz="2400" dirty="0"/>
              <a:t> </a:t>
            </a:r>
            <a:r>
              <a:rPr lang="en-US" sz="2400" dirty="0" err="1"/>
              <a:t>đôi</a:t>
            </a:r>
            <a:r>
              <a:rPr lang="en-US" sz="2400" dirty="0"/>
              <a:t> </a:t>
            </a:r>
            <a:r>
              <a:rPr lang="en-US" sz="2400" dirty="0" err="1"/>
              <a:t>khi</a:t>
            </a:r>
            <a:r>
              <a:rPr lang="en-US" sz="2400" dirty="0"/>
              <a:t> </a:t>
            </a:r>
            <a:r>
              <a:rPr lang="en-US" sz="2400" dirty="0" err="1"/>
              <a:t>còn</a:t>
            </a:r>
            <a:r>
              <a:rPr lang="en-US" sz="2400" dirty="0"/>
              <a:t> </a:t>
            </a:r>
            <a:r>
              <a:rPr lang="en-US" sz="2400" dirty="0" err="1"/>
              <a:t>thiếu</a:t>
            </a:r>
            <a:r>
              <a:rPr lang="en-US" sz="2400" dirty="0"/>
              <a:t> </a:t>
            </a:r>
            <a:r>
              <a:rPr lang="en-US" sz="2400" dirty="0" err="1"/>
              <a:t>khách</a:t>
            </a:r>
            <a:r>
              <a:rPr lang="en-US" sz="2400" dirty="0"/>
              <a:t> </a:t>
            </a:r>
            <a:r>
              <a:rPr lang="en-US" sz="2400" dirty="0" err="1"/>
              <a:t>quan</a:t>
            </a:r>
            <a:r>
              <a:rPr lang="en-US" sz="2400" dirty="0" smtClean="0"/>
              <a:t>.</a:t>
            </a:r>
            <a:endParaRPr lang="en-US" sz="2400" dirty="0"/>
          </a:p>
        </p:txBody>
      </p:sp>
      <p:sp>
        <p:nvSpPr>
          <p:cNvPr id="4" name="Title 1"/>
          <p:cNvSpPr txBox="1">
            <a:spLocks noGrp="1"/>
          </p:cNvSpPr>
          <p:nvPr>
            <p:ph type="title"/>
          </p:nvPr>
        </p:nvSpPr>
        <p:spPr>
          <a:xfrm>
            <a:off x="457200" y="274638"/>
            <a:ext cx="8229600" cy="792162"/>
          </a:xfrm>
          <a:prstGeom prst="rect">
            <a:avLst/>
          </a:prstGeom>
          <a:solidFill>
            <a:srgbClr val="00B0F0"/>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dirty="0" smtClean="0">
                <a:latin typeface="+mn-lt"/>
              </a:rPr>
              <a:t>I.2. Qua </a:t>
            </a:r>
            <a:r>
              <a:rPr lang="en-US" sz="2400" b="1" dirty="0" err="1" smtClean="0">
                <a:latin typeface="+mn-lt"/>
              </a:rPr>
              <a:t>thực</a:t>
            </a:r>
            <a:r>
              <a:rPr lang="en-US" sz="2400" b="1" dirty="0" smtClean="0">
                <a:latin typeface="+mn-lt"/>
              </a:rPr>
              <a:t> </a:t>
            </a:r>
            <a:r>
              <a:rPr lang="en-US" sz="2400" b="1" dirty="0" err="1" smtClean="0">
                <a:latin typeface="+mn-lt"/>
              </a:rPr>
              <a:t>tế</a:t>
            </a:r>
            <a:r>
              <a:rPr lang="en-US" sz="2400" b="1" dirty="0" smtClean="0">
                <a:latin typeface="+mn-lt"/>
              </a:rPr>
              <a:t> </a:t>
            </a:r>
            <a:r>
              <a:rPr lang="en-US" sz="2400" b="1" dirty="0" err="1" smtClean="0">
                <a:latin typeface="+mn-lt"/>
              </a:rPr>
              <a:t>hoạt</a:t>
            </a:r>
            <a:r>
              <a:rPr lang="en-US" sz="2400" b="1" dirty="0" smtClean="0">
                <a:latin typeface="+mn-lt"/>
              </a:rPr>
              <a:t> </a:t>
            </a:r>
            <a:r>
              <a:rPr lang="en-US" sz="2400" b="1" dirty="0" err="1" smtClean="0">
                <a:latin typeface="+mn-lt"/>
              </a:rPr>
              <a:t>động</a:t>
            </a:r>
            <a:r>
              <a:rPr lang="en-US" sz="2400" b="1" dirty="0" smtClean="0">
                <a:latin typeface="+mn-lt"/>
              </a:rPr>
              <a:t> </a:t>
            </a:r>
            <a:r>
              <a:rPr lang="en-US" sz="2400" b="1" dirty="0" err="1" smtClean="0">
                <a:latin typeface="+mn-lt"/>
              </a:rPr>
              <a:t>cũng</a:t>
            </a:r>
            <a:r>
              <a:rPr lang="en-US" sz="2400" b="1" dirty="0" smtClean="0">
                <a:latin typeface="+mn-lt"/>
              </a:rPr>
              <a:t> </a:t>
            </a:r>
            <a:r>
              <a:rPr lang="en-US" sz="2400" b="1" dirty="0" err="1" smtClean="0">
                <a:latin typeface="+mn-lt"/>
              </a:rPr>
              <a:t>phát</a:t>
            </a:r>
            <a:r>
              <a:rPr lang="en-US" sz="2400" b="1" dirty="0" smtClean="0">
                <a:latin typeface="+mn-lt"/>
              </a:rPr>
              <a:t> </a:t>
            </a:r>
            <a:r>
              <a:rPr lang="en-US" sz="2400" b="1" dirty="0" err="1" smtClean="0">
                <a:latin typeface="+mn-lt"/>
              </a:rPr>
              <a:t>sinh</a:t>
            </a:r>
            <a:r>
              <a:rPr lang="en-US" sz="2400" b="1" dirty="0" smtClean="0">
                <a:latin typeface="+mn-lt"/>
              </a:rPr>
              <a:t> </a:t>
            </a:r>
            <a:r>
              <a:rPr lang="en-US" sz="2400" b="1" dirty="0" err="1" smtClean="0">
                <a:latin typeface="+mn-lt"/>
              </a:rPr>
              <a:t>một</a:t>
            </a:r>
            <a:r>
              <a:rPr lang="en-US" sz="2400" b="1" dirty="0" smtClean="0">
                <a:latin typeface="+mn-lt"/>
              </a:rPr>
              <a:t> </a:t>
            </a:r>
            <a:r>
              <a:rPr lang="en-US" sz="2400" b="1" dirty="0" err="1" smtClean="0">
                <a:latin typeface="+mn-lt"/>
              </a:rPr>
              <a:t>số</a:t>
            </a:r>
            <a:r>
              <a:rPr lang="en-US" sz="2400" b="1" dirty="0" smtClean="0">
                <a:latin typeface="+mn-lt"/>
              </a:rPr>
              <a:t> </a:t>
            </a:r>
            <a:r>
              <a:rPr lang="en-US" sz="2400" b="1" dirty="0" err="1" smtClean="0">
                <a:latin typeface="+mn-lt"/>
              </a:rPr>
              <a:t>hạn</a:t>
            </a:r>
            <a:r>
              <a:rPr lang="en-US" sz="2400" b="1" dirty="0" smtClean="0">
                <a:latin typeface="+mn-lt"/>
              </a:rPr>
              <a:t> </a:t>
            </a:r>
            <a:r>
              <a:rPr lang="en-US" sz="2400" b="1" dirty="0" err="1" smtClean="0">
                <a:latin typeface="+mn-lt"/>
              </a:rPr>
              <a:t>chế</a:t>
            </a:r>
            <a:r>
              <a:rPr lang="en-US" sz="2400" b="1" dirty="0" smtClean="0">
                <a:latin typeface="+mn-lt"/>
              </a:rPr>
              <a:t>, </a:t>
            </a:r>
            <a:r>
              <a:rPr lang="en-US" sz="2400" b="1" dirty="0" err="1" smtClean="0">
                <a:latin typeface="+mn-lt"/>
              </a:rPr>
              <a:t>khó</a:t>
            </a:r>
            <a:r>
              <a:rPr lang="en-US" sz="2400" b="1" dirty="0" smtClean="0">
                <a:latin typeface="+mn-lt"/>
              </a:rPr>
              <a:t> </a:t>
            </a:r>
            <a:r>
              <a:rPr lang="en-US" sz="2400" b="1" dirty="0" err="1" smtClean="0">
                <a:latin typeface="+mn-lt"/>
              </a:rPr>
              <a:t>khăn</a:t>
            </a:r>
            <a:r>
              <a:rPr lang="en-US" sz="2400" b="1" dirty="0" smtClean="0">
                <a:latin typeface="+mn-lt"/>
              </a:rPr>
              <a:t> </a:t>
            </a:r>
            <a:r>
              <a:rPr lang="en-US" sz="2400" b="1" dirty="0" err="1" smtClean="0">
                <a:latin typeface="+mn-lt"/>
              </a:rPr>
              <a:t>cơ</a:t>
            </a:r>
            <a:r>
              <a:rPr lang="en-US" sz="2400" b="1" dirty="0" smtClean="0">
                <a:latin typeface="+mn-lt"/>
              </a:rPr>
              <a:t> </a:t>
            </a:r>
            <a:r>
              <a:rPr lang="en-US" sz="2400" b="1" dirty="0" err="1" smtClean="0">
                <a:latin typeface="+mn-lt"/>
              </a:rPr>
              <a:t>bản</a:t>
            </a:r>
            <a:r>
              <a:rPr lang="en-US" sz="2400" b="1" dirty="0" smtClean="0">
                <a:latin typeface="+mn-lt"/>
              </a:rPr>
              <a:t> </a:t>
            </a:r>
            <a:r>
              <a:rPr lang="en-US" sz="2400" b="1" dirty="0" err="1" smtClean="0">
                <a:latin typeface="+mn-lt"/>
              </a:rPr>
              <a:t>như</a:t>
            </a:r>
            <a:r>
              <a:rPr lang="en-US" sz="2400" b="1" dirty="0" smtClean="0">
                <a:latin typeface="+mn-lt"/>
              </a:rPr>
              <a:t>:</a:t>
            </a:r>
            <a:endParaRPr lang="en-US" sz="2400" b="1" dirty="0">
              <a:latin typeface="+mn-lt"/>
            </a:endParaRPr>
          </a:p>
        </p:txBody>
      </p:sp>
    </p:spTree>
    <p:extLst>
      <p:ext uri="{BB962C8B-B14F-4D97-AF65-F5344CB8AC3E}">
        <p14:creationId xmlns:p14="http://schemas.microsoft.com/office/powerpoint/2010/main" val="35388125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620982"/>
            <a:ext cx="8458200" cy="4627418"/>
          </a:xfrm>
        </p:spPr>
        <p:txBody>
          <a:bodyPr>
            <a:noAutofit/>
          </a:bodyPr>
          <a:lstStyle/>
          <a:p>
            <a:r>
              <a:rPr lang="en-US" sz="2800" dirty="0" err="1"/>
              <a:t>Tần</a:t>
            </a:r>
            <a:r>
              <a:rPr lang="en-US" sz="2800" dirty="0"/>
              <a:t> </a:t>
            </a:r>
            <a:r>
              <a:rPr lang="en-US" sz="2800" dirty="0" err="1"/>
              <a:t>suất</a:t>
            </a:r>
            <a:r>
              <a:rPr lang="en-US" sz="2800" dirty="0"/>
              <a:t> </a:t>
            </a:r>
            <a:r>
              <a:rPr lang="en-US" sz="2800" dirty="0" err="1"/>
              <a:t>hồ</a:t>
            </a:r>
            <a:r>
              <a:rPr lang="en-US" sz="2800" dirty="0"/>
              <a:t> </a:t>
            </a:r>
            <a:r>
              <a:rPr lang="en-US" sz="2800" dirty="0" err="1"/>
              <a:t>sơ</a:t>
            </a:r>
            <a:r>
              <a:rPr lang="en-US" sz="2800" dirty="0"/>
              <a:t> </a:t>
            </a:r>
            <a:r>
              <a:rPr lang="en-US" sz="2800" dirty="0" err="1"/>
              <a:t>giao</a:t>
            </a:r>
            <a:r>
              <a:rPr lang="en-US" sz="2800" dirty="0"/>
              <a:t> </a:t>
            </a:r>
            <a:r>
              <a:rPr lang="en-US" sz="2800" dirty="0" err="1"/>
              <a:t>dịch</a:t>
            </a:r>
            <a:r>
              <a:rPr lang="en-US" sz="2800" dirty="0"/>
              <a:t>, </a:t>
            </a:r>
            <a:r>
              <a:rPr lang="en-US" sz="2800" dirty="0" err="1"/>
              <a:t>cường</a:t>
            </a:r>
            <a:r>
              <a:rPr lang="en-US" sz="2800" dirty="0"/>
              <a:t> </a:t>
            </a:r>
            <a:r>
              <a:rPr lang="en-US" sz="2800" dirty="0" err="1"/>
              <a:t>độ</a:t>
            </a:r>
            <a:r>
              <a:rPr lang="en-US" sz="2800" dirty="0"/>
              <a:t> </a:t>
            </a:r>
            <a:r>
              <a:rPr lang="en-US" sz="2800" dirty="0" err="1"/>
              <a:t>làm</a:t>
            </a:r>
            <a:r>
              <a:rPr lang="en-US" sz="2800" dirty="0"/>
              <a:t> </a:t>
            </a:r>
            <a:r>
              <a:rPr lang="en-US" sz="2800" dirty="0" err="1"/>
              <a:t>việc</a:t>
            </a:r>
            <a:r>
              <a:rPr lang="en-US" sz="2800" dirty="0"/>
              <a:t> </a:t>
            </a:r>
            <a:r>
              <a:rPr lang="en-US" sz="2800" dirty="0" err="1"/>
              <a:t>của</a:t>
            </a:r>
            <a:r>
              <a:rPr lang="en-US" sz="2800" dirty="0"/>
              <a:t> </a:t>
            </a:r>
            <a:r>
              <a:rPr lang="en-US" sz="2800" dirty="0" err="1"/>
              <a:t>công</a:t>
            </a:r>
            <a:r>
              <a:rPr lang="en-US" sz="2800" dirty="0"/>
              <a:t> </a:t>
            </a:r>
            <a:r>
              <a:rPr lang="en-US" sz="2800" dirty="0" err="1"/>
              <a:t>chức</a:t>
            </a:r>
            <a:r>
              <a:rPr lang="en-US" sz="2800" dirty="0"/>
              <a:t> </a:t>
            </a:r>
            <a:r>
              <a:rPr lang="en-US" sz="2800" dirty="0" err="1"/>
              <a:t>làm</a:t>
            </a:r>
            <a:r>
              <a:rPr lang="en-US" sz="2800" dirty="0"/>
              <a:t> </a:t>
            </a:r>
            <a:r>
              <a:rPr lang="en-US" sz="2800" dirty="0" err="1"/>
              <a:t>việc</a:t>
            </a:r>
            <a:r>
              <a:rPr lang="en-US" sz="2800" dirty="0"/>
              <a:t> </a:t>
            </a:r>
            <a:r>
              <a:rPr lang="en-US" sz="2800" dirty="0" err="1"/>
              <a:t>tại</a:t>
            </a:r>
            <a:r>
              <a:rPr lang="en-US" sz="2800" dirty="0"/>
              <a:t> </a:t>
            </a:r>
            <a:r>
              <a:rPr lang="en-US" sz="2800" dirty="0" err="1"/>
              <a:t>Phòng</a:t>
            </a:r>
            <a:r>
              <a:rPr lang="en-US" sz="2800" dirty="0"/>
              <a:t> TN&amp;TKQ </a:t>
            </a:r>
            <a:r>
              <a:rPr lang="en-US" sz="2800" dirty="0" err="1"/>
              <a:t>đối</a:t>
            </a:r>
            <a:r>
              <a:rPr lang="en-US" sz="2800" dirty="0"/>
              <a:t> </a:t>
            </a:r>
            <a:r>
              <a:rPr lang="en-US" sz="2800" dirty="0" err="1"/>
              <a:t>với</a:t>
            </a:r>
            <a:r>
              <a:rPr lang="en-US" sz="2800" dirty="0"/>
              <a:t> </a:t>
            </a:r>
            <a:r>
              <a:rPr lang="en-US" sz="2800" dirty="0" err="1"/>
              <a:t>từng</a:t>
            </a:r>
            <a:r>
              <a:rPr lang="en-US" sz="2800" dirty="0"/>
              <a:t> </a:t>
            </a:r>
            <a:r>
              <a:rPr lang="en-US" sz="2800" dirty="0" err="1"/>
              <a:t>lĩnh</a:t>
            </a:r>
            <a:r>
              <a:rPr lang="en-US" sz="2800" dirty="0"/>
              <a:t> </a:t>
            </a:r>
            <a:r>
              <a:rPr lang="en-US" sz="2800" dirty="0" err="1"/>
              <a:t>vực</a:t>
            </a:r>
            <a:r>
              <a:rPr lang="en-US" sz="2800" dirty="0"/>
              <a:t>, </a:t>
            </a:r>
            <a:r>
              <a:rPr lang="en-US" sz="2800" dirty="0" err="1"/>
              <a:t>từng</a:t>
            </a:r>
            <a:r>
              <a:rPr lang="en-US" sz="2800" dirty="0"/>
              <a:t> </a:t>
            </a:r>
            <a:r>
              <a:rPr lang="en-US" sz="2800" dirty="0" err="1"/>
              <a:t>sở</a:t>
            </a:r>
            <a:r>
              <a:rPr lang="en-US" sz="2800" dirty="0"/>
              <a:t>, </a:t>
            </a:r>
            <a:r>
              <a:rPr lang="en-US" sz="2800" dirty="0" err="1"/>
              <a:t>ngành</a:t>
            </a:r>
            <a:r>
              <a:rPr lang="en-US" sz="2800" dirty="0"/>
              <a:t> </a:t>
            </a:r>
            <a:r>
              <a:rPr lang="en-US" sz="2800" dirty="0" err="1"/>
              <a:t>có</a:t>
            </a:r>
            <a:r>
              <a:rPr lang="en-US" sz="2800" dirty="0"/>
              <a:t> </a:t>
            </a:r>
            <a:r>
              <a:rPr lang="en-US" sz="2800" dirty="0" err="1"/>
              <a:t>sự</a:t>
            </a:r>
            <a:r>
              <a:rPr lang="en-US" sz="2800" dirty="0"/>
              <a:t> </a:t>
            </a:r>
            <a:r>
              <a:rPr lang="en-US" sz="2800" dirty="0" err="1"/>
              <a:t>chênh</a:t>
            </a:r>
            <a:r>
              <a:rPr lang="en-US" sz="2800" dirty="0"/>
              <a:t> </a:t>
            </a:r>
            <a:r>
              <a:rPr lang="en-US" sz="2800" dirty="0" err="1"/>
              <a:t>lệch</a:t>
            </a:r>
            <a:r>
              <a:rPr lang="en-US" sz="2800" dirty="0"/>
              <a:t> </a:t>
            </a:r>
            <a:r>
              <a:rPr lang="en-US" sz="2800" dirty="0" err="1"/>
              <a:t>tương</a:t>
            </a:r>
            <a:r>
              <a:rPr lang="en-US" sz="2800" dirty="0"/>
              <a:t> </a:t>
            </a:r>
            <a:r>
              <a:rPr lang="en-US" sz="2800" dirty="0" err="1"/>
              <a:t>đối</a:t>
            </a:r>
            <a:r>
              <a:rPr lang="en-US" sz="2800" dirty="0"/>
              <a:t> </a:t>
            </a:r>
            <a:r>
              <a:rPr lang="en-US" sz="2800" dirty="0" err="1"/>
              <a:t>lớn</a:t>
            </a:r>
            <a:r>
              <a:rPr lang="en-US" sz="2800" dirty="0"/>
              <a:t>, </a:t>
            </a:r>
            <a:r>
              <a:rPr lang="en-US" sz="2800" dirty="0" err="1"/>
              <a:t>nếu</a:t>
            </a:r>
            <a:r>
              <a:rPr lang="en-US" sz="2800" dirty="0"/>
              <a:t> </a:t>
            </a:r>
            <a:r>
              <a:rPr lang="en-US" sz="2800" dirty="0" err="1"/>
              <a:t>bố</a:t>
            </a:r>
            <a:r>
              <a:rPr lang="en-US" sz="2800" dirty="0"/>
              <a:t> </a:t>
            </a:r>
            <a:r>
              <a:rPr lang="en-US" sz="2800" dirty="0" err="1"/>
              <a:t>trí</a:t>
            </a:r>
            <a:r>
              <a:rPr lang="en-US" sz="2800" dirty="0"/>
              <a:t> </a:t>
            </a:r>
            <a:r>
              <a:rPr lang="en-US" sz="2800" dirty="0" err="1"/>
              <a:t>riêng</a:t>
            </a:r>
            <a:r>
              <a:rPr lang="en-US" sz="2800" dirty="0"/>
              <a:t> </a:t>
            </a:r>
            <a:r>
              <a:rPr lang="en-US" sz="2800" dirty="0" err="1"/>
              <a:t>công</a:t>
            </a:r>
            <a:r>
              <a:rPr lang="en-US" sz="2800" dirty="0"/>
              <a:t> </a:t>
            </a:r>
            <a:r>
              <a:rPr lang="en-US" sz="2800" dirty="0" err="1"/>
              <a:t>chức</a:t>
            </a:r>
            <a:r>
              <a:rPr lang="en-US" sz="2800" dirty="0"/>
              <a:t> </a:t>
            </a:r>
            <a:r>
              <a:rPr lang="en-US" sz="2800" dirty="0" err="1"/>
              <a:t>tiếp</a:t>
            </a:r>
            <a:r>
              <a:rPr lang="en-US" sz="2800" dirty="0"/>
              <a:t> </a:t>
            </a:r>
            <a:r>
              <a:rPr lang="en-US" sz="2800" dirty="0" err="1"/>
              <a:t>nhận</a:t>
            </a:r>
            <a:r>
              <a:rPr lang="en-US" sz="2800" dirty="0"/>
              <a:t> </a:t>
            </a:r>
            <a:r>
              <a:rPr lang="en-US" sz="2800" dirty="0" err="1"/>
              <a:t>từng</a:t>
            </a:r>
            <a:r>
              <a:rPr lang="en-US" sz="2800" dirty="0"/>
              <a:t> </a:t>
            </a:r>
            <a:r>
              <a:rPr lang="en-US" sz="2800" dirty="0" err="1"/>
              <a:t>sở</a:t>
            </a:r>
            <a:r>
              <a:rPr lang="en-US" sz="2800" dirty="0"/>
              <a:t>, </a:t>
            </a:r>
            <a:r>
              <a:rPr lang="en-US" sz="2800" dirty="0" err="1"/>
              <a:t>ngành</a:t>
            </a:r>
            <a:r>
              <a:rPr lang="en-US" sz="2800" dirty="0"/>
              <a:t> </a:t>
            </a:r>
            <a:r>
              <a:rPr lang="en-US" sz="2800" dirty="0" smtClean="0"/>
              <a:t> </a:t>
            </a:r>
            <a:r>
              <a:rPr lang="en-US" sz="2800" dirty="0" err="1" smtClean="0"/>
              <a:t>như</a:t>
            </a:r>
            <a:r>
              <a:rPr lang="en-US" sz="2800" dirty="0" smtClean="0"/>
              <a:t> </a:t>
            </a:r>
            <a:r>
              <a:rPr lang="en-US" sz="2800" dirty="0" err="1" smtClean="0"/>
              <a:t>hiện</a:t>
            </a:r>
            <a:r>
              <a:rPr lang="en-US" sz="2800" dirty="0" smtClean="0"/>
              <a:t> nay, </a:t>
            </a:r>
            <a:r>
              <a:rPr lang="en-US" sz="2800" dirty="0" err="1" smtClean="0"/>
              <a:t>sẽ</a:t>
            </a:r>
            <a:r>
              <a:rPr lang="en-US" sz="2800" dirty="0" smtClean="0"/>
              <a:t> </a:t>
            </a:r>
            <a:r>
              <a:rPr lang="en-US" sz="2800" dirty="0" err="1" smtClean="0"/>
              <a:t>gây</a:t>
            </a:r>
            <a:r>
              <a:rPr lang="en-US" sz="2800" dirty="0" smtClean="0"/>
              <a:t> </a:t>
            </a:r>
            <a:r>
              <a:rPr lang="en-US" sz="2800" dirty="0" err="1" smtClean="0"/>
              <a:t>lãng</a:t>
            </a:r>
            <a:r>
              <a:rPr lang="en-US" sz="2800" dirty="0" smtClean="0"/>
              <a:t> </a:t>
            </a:r>
            <a:r>
              <a:rPr lang="en-US" sz="2800" dirty="0" err="1"/>
              <a:t>phí</a:t>
            </a:r>
            <a:r>
              <a:rPr lang="en-US" sz="2800" dirty="0"/>
              <a:t> </a:t>
            </a:r>
            <a:r>
              <a:rPr lang="en-US" sz="2800" dirty="0" err="1"/>
              <a:t>nhân</a:t>
            </a:r>
            <a:r>
              <a:rPr lang="en-US" sz="2800" dirty="0"/>
              <a:t> </a:t>
            </a:r>
            <a:r>
              <a:rPr lang="en-US" sz="2800" dirty="0" err="1"/>
              <a:t>lực</a:t>
            </a:r>
            <a:r>
              <a:rPr lang="en-US" sz="2800" dirty="0"/>
              <a:t> </a:t>
            </a:r>
            <a:r>
              <a:rPr lang="en-US" sz="2800" dirty="0" err="1"/>
              <a:t>và</a:t>
            </a:r>
            <a:r>
              <a:rPr lang="en-US" sz="2800" dirty="0"/>
              <a:t> </a:t>
            </a:r>
            <a:r>
              <a:rPr lang="en-US" sz="2800" dirty="0" err="1"/>
              <a:t>thiếu</a:t>
            </a:r>
            <a:r>
              <a:rPr lang="en-US" sz="2800" dirty="0"/>
              <a:t> </a:t>
            </a:r>
            <a:r>
              <a:rPr lang="en-US" sz="2800" dirty="0" err="1"/>
              <a:t>công</a:t>
            </a:r>
            <a:r>
              <a:rPr lang="en-US" sz="2800" dirty="0"/>
              <a:t> </a:t>
            </a:r>
            <a:r>
              <a:rPr lang="en-US" sz="2800" dirty="0" err="1"/>
              <a:t>bằng</a:t>
            </a:r>
            <a:r>
              <a:rPr lang="en-US" sz="2800" dirty="0"/>
              <a:t> </a:t>
            </a:r>
            <a:r>
              <a:rPr lang="en-US" sz="2800" dirty="0" err="1"/>
              <a:t>về</a:t>
            </a:r>
            <a:r>
              <a:rPr lang="en-US" sz="2800" dirty="0"/>
              <a:t> </a:t>
            </a:r>
            <a:r>
              <a:rPr lang="en-US" sz="2800" dirty="0" err="1"/>
              <a:t>cường</a:t>
            </a:r>
            <a:r>
              <a:rPr lang="en-US" sz="2800" dirty="0"/>
              <a:t> </a:t>
            </a:r>
            <a:r>
              <a:rPr lang="en-US" sz="2800" dirty="0" err="1"/>
              <a:t>độ</a:t>
            </a:r>
            <a:r>
              <a:rPr lang="en-US" sz="2800" dirty="0"/>
              <a:t> </a:t>
            </a:r>
            <a:r>
              <a:rPr lang="en-US" sz="2800" dirty="0" err="1"/>
              <a:t>làm</a:t>
            </a:r>
            <a:r>
              <a:rPr lang="en-US" sz="2800" dirty="0"/>
              <a:t> </a:t>
            </a:r>
            <a:r>
              <a:rPr lang="en-US" sz="2800" dirty="0" err="1"/>
              <a:t>việc</a:t>
            </a:r>
            <a:r>
              <a:rPr lang="en-US" sz="2800" dirty="0" smtClean="0"/>
              <a:t>.</a:t>
            </a:r>
          </a:p>
          <a:p>
            <a:endParaRPr lang="en-US" sz="2800" dirty="0" smtClean="0"/>
          </a:p>
          <a:p>
            <a:r>
              <a:rPr lang="en-US" sz="2800" dirty="0" err="1"/>
              <a:t>Tiến</a:t>
            </a:r>
            <a:r>
              <a:rPr lang="en-US" sz="2800" dirty="0"/>
              <a:t> </a:t>
            </a:r>
            <a:r>
              <a:rPr lang="en-US" sz="2800" dirty="0" err="1"/>
              <a:t>độ</a:t>
            </a:r>
            <a:r>
              <a:rPr lang="en-US" sz="2800" dirty="0"/>
              <a:t> </a:t>
            </a:r>
            <a:r>
              <a:rPr lang="en-US" sz="2800" dirty="0" err="1"/>
              <a:t>triển</a:t>
            </a:r>
            <a:r>
              <a:rPr lang="en-US" sz="2800" dirty="0"/>
              <a:t> </a:t>
            </a:r>
            <a:r>
              <a:rPr lang="en-US" sz="2800" dirty="0" err="1"/>
              <a:t>khai</a:t>
            </a:r>
            <a:r>
              <a:rPr lang="en-US" sz="2800" dirty="0"/>
              <a:t> </a:t>
            </a:r>
            <a:r>
              <a:rPr lang="en-US" sz="2800" dirty="0" err="1"/>
              <a:t>dịch</a:t>
            </a:r>
            <a:r>
              <a:rPr lang="en-US" sz="2800" dirty="0"/>
              <a:t> </a:t>
            </a:r>
            <a:r>
              <a:rPr lang="en-US" sz="2800" dirty="0" err="1"/>
              <a:t>vụ</a:t>
            </a:r>
            <a:r>
              <a:rPr lang="en-US" sz="2800" dirty="0"/>
              <a:t> </a:t>
            </a:r>
            <a:r>
              <a:rPr lang="en-US" sz="2800" dirty="0" err="1"/>
              <a:t>công</a:t>
            </a:r>
            <a:r>
              <a:rPr lang="en-US" sz="2800" dirty="0"/>
              <a:t> </a:t>
            </a:r>
            <a:r>
              <a:rPr lang="en-US" sz="2800" dirty="0" err="1"/>
              <a:t>trực</a:t>
            </a:r>
            <a:r>
              <a:rPr lang="en-US" sz="2800" dirty="0"/>
              <a:t> </a:t>
            </a:r>
            <a:r>
              <a:rPr lang="en-US" sz="2800" dirty="0" err="1"/>
              <a:t>tuyến</a:t>
            </a:r>
            <a:r>
              <a:rPr lang="en-US" sz="2800" dirty="0"/>
              <a:t> </a:t>
            </a:r>
            <a:r>
              <a:rPr lang="en-US" sz="2800" dirty="0" err="1"/>
              <a:t>mức</a:t>
            </a:r>
            <a:r>
              <a:rPr lang="en-US" sz="2800" dirty="0"/>
              <a:t> </a:t>
            </a:r>
            <a:r>
              <a:rPr lang="en-US" sz="2800" dirty="0" err="1"/>
              <a:t>độ</a:t>
            </a:r>
            <a:r>
              <a:rPr lang="en-US" sz="2800" dirty="0"/>
              <a:t> 3, 4 </a:t>
            </a:r>
            <a:r>
              <a:rPr lang="en-US" sz="2800" dirty="0" err="1" smtClean="0"/>
              <a:t>còn</a:t>
            </a:r>
            <a:r>
              <a:rPr lang="en-US" sz="2800" dirty="0" smtClean="0"/>
              <a:t> </a:t>
            </a:r>
            <a:r>
              <a:rPr lang="en-US" sz="2800" dirty="0" err="1" smtClean="0"/>
              <a:t>chậm</a:t>
            </a:r>
            <a:r>
              <a:rPr lang="en-US" sz="2800" dirty="0" smtClean="0"/>
              <a:t>, </a:t>
            </a:r>
            <a:r>
              <a:rPr lang="en-US" sz="2800" dirty="0" err="1" smtClean="0"/>
              <a:t>chưa</a:t>
            </a:r>
            <a:r>
              <a:rPr lang="en-US" sz="2800" dirty="0" smtClean="0"/>
              <a:t> </a:t>
            </a:r>
            <a:r>
              <a:rPr lang="en-US" sz="2800" dirty="0" err="1"/>
              <a:t>đảm</a:t>
            </a:r>
            <a:r>
              <a:rPr lang="en-US" sz="2800" dirty="0"/>
              <a:t> </a:t>
            </a:r>
            <a:r>
              <a:rPr lang="en-US" sz="2800" dirty="0" err="1"/>
              <a:t>bảo</a:t>
            </a:r>
            <a:r>
              <a:rPr lang="en-US" sz="2800" dirty="0"/>
              <a:t> </a:t>
            </a:r>
            <a:r>
              <a:rPr lang="en-US" sz="2800" dirty="0" err="1"/>
              <a:t>tiến</a:t>
            </a:r>
            <a:r>
              <a:rPr lang="en-US" sz="2800" dirty="0"/>
              <a:t> </a:t>
            </a:r>
            <a:r>
              <a:rPr lang="en-US" sz="2800" dirty="0" err="1"/>
              <a:t>độ</a:t>
            </a:r>
            <a:r>
              <a:rPr lang="en-US" sz="2800" dirty="0"/>
              <a:t> </a:t>
            </a:r>
            <a:r>
              <a:rPr lang="en-US" sz="2800" dirty="0" err="1"/>
              <a:t>theo</a:t>
            </a:r>
            <a:r>
              <a:rPr lang="en-US" sz="2800" dirty="0"/>
              <a:t> </a:t>
            </a:r>
            <a:r>
              <a:rPr lang="en-US" sz="2800" dirty="0" err="1"/>
              <a:t>chỉ</a:t>
            </a:r>
            <a:r>
              <a:rPr lang="en-US" sz="2800" dirty="0"/>
              <a:t> </a:t>
            </a:r>
            <a:r>
              <a:rPr lang="en-US" sz="2800" dirty="0" err="1"/>
              <a:t>đạo</a:t>
            </a:r>
            <a:r>
              <a:rPr lang="en-US" sz="2800" dirty="0"/>
              <a:t> </a:t>
            </a:r>
            <a:r>
              <a:rPr lang="en-US" sz="2800" dirty="0" err="1"/>
              <a:t>của</a:t>
            </a:r>
            <a:r>
              <a:rPr lang="en-US" sz="2800" dirty="0"/>
              <a:t> </a:t>
            </a:r>
            <a:r>
              <a:rPr lang="en-US" sz="2800" dirty="0" err="1"/>
              <a:t>Chính</a:t>
            </a:r>
            <a:r>
              <a:rPr lang="en-US" sz="2800" dirty="0"/>
              <a:t> </a:t>
            </a:r>
            <a:r>
              <a:rPr lang="en-US" sz="2800" dirty="0" err="1"/>
              <a:t>phủ</a:t>
            </a:r>
            <a:r>
              <a:rPr lang="en-US" sz="2800" dirty="0"/>
              <a:t>, </a:t>
            </a:r>
            <a:r>
              <a:rPr lang="en-US" sz="2800" dirty="0" err="1"/>
              <a:t>Văn</a:t>
            </a:r>
            <a:r>
              <a:rPr lang="en-US" sz="2800" dirty="0"/>
              <a:t> </a:t>
            </a:r>
            <a:r>
              <a:rPr lang="en-US" sz="2800" dirty="0" err="1"/>
              <a:t>phòng</a:t>
            </a:r>
            <a:r>
              <a:rPr lang="en-US" sz="2800" dirty="0"/>
              <a:t> </a:t>
            </a:r>
            <a:r>
              <a:rPr lang="en-US" sz="2800" dirty="0" err="1"/>
              <a:t>Chính</a:t>
            </a:r>
            <a:r>
              <a:rPr lang="en-US" sz="2800" dirty="0"/>
              <a:t> </a:t>
            </a:r>
            <a:r>
              <a:rPr lang="en-US" sz="2800" dirty="0" err="1" smtClean="0"/>
              <a:t>phủ</a:t>
            </a:r>
            <a:r>
              <a:rPr lang="en-US" sz="2800" dirty="0"/>
              <a:t>.</a:t>
            </a:r>
          </a:p>
        </p:txBody>
      </p:sp>
      <p:sp>
        <p:nvSpPr>
          <p:cNvPr id="4" name="Title 1"/>
          <p:cNvSpPr txBox="1">
            <a:spLocks/>
          </p:cNvSpPr>
          <p:nvPr/>
        </p:nvSpPr>
        <p:spPr>
          <a:xfrm>
            <a:off x="457200" y="274638"/>
            <a:ext cx="8229600" cy="715962"/>
          </a:xfrm>
          <a:prstGeom prst="rect">
            <a:avLst/>
          </a:prstGeom>
          <a:solidFill>
            <a:srgbClr val="00B0F0"/>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dirty="0" smtClean="0">
                <a:latin typeface="+mn-lt"/>
              </a:rPr>
              <a:t>I.2. Qua </a:t>
            </a:r>
            <a:r>
              <a:rPr lang="en-US" sz="2400" b="1" dirty="0" err="1" smtClean="0">
                <a:latin typeface="+mn-lt"/>
              </a:rPr>
              <a:t>thực</a:t>
            </a:r>
            <a:r>
              <a:rPr lang="en-US" sz="2400" b="1" dirty="0" smtClean="0">
                <a:latin typeface="+mn-lt"/>
              </a:rPr>
              <a:t> </a:t>
            </a:r>
            <a:r>
              <a:rPr lang="en-US" sz="2400" b="1" dirty="0" err="1" smtClean="0">
                <a:latin typeface="+mn-lt"/>
              </a:rPr>
              <a:t>tế</a:t>
            </a:r>
            <a:r>
              <a:rPr lang="en-US" sz="2400" b="1" dirty="0" smtClean="0">
                <a:latin typeface="+mn-lt"/>
              </a:rPr>
              <a:t> </a:t>
            </a:r>
            <a:r>
              <a:rPr lang="en-US" sz="2400" b="1" dirty="0" err="1" smtClean="0">
                <a:latin typeface="+mn-lt"/>
              </a:rPr>
              <a:t>hoạt</a:t>
            </a:r>
            <a:r>
              <a:rPr lang="en-US" sz="2400" b="1" dirty="0" smtClean="0">
                <a:latin typeface="+mn-lt"/>
              </a:rPr>
              <a:t> </a:t>
            </a:r>
            <a:r>
              <a:rPr lang="en-US" sz="2400" b="1" dirty="0" err="1" smtClean="0">
                <a:latin typeface="+mn-lt"/>
              </a:rPr>
              <a:t>động</a:t>
            </a:r>
            <a:r>
              <a:rPr lang="en-US" sz="2400" b="1" dirty="0" smtClean="0">
                <a:latin typeface="+mn-lt"/>
              </a:rPr>
              <a:t> </a:t>
            </a:r>
            <a:r>
              <a:rPr lang="en-US" sz="2400" b="1" dirty="0" err="1" smtClean="0">
                <a:latin typeface="+mn-lt"/>
              </a:rPr>
              <a:t>cũng</a:t>
            </a:r>
            <a:r>
              <a:rPr lang="en-US" sz="2400" b="1" dirty="0" smtClean="0">
                <a:latin typeface="+mn-lt"/>
              </a:rPr>
              <a:t> </a:t>
            </a:r>
            <a:r>
              <a:rPr lang="en-US" sz="2400" b="1" dirty="0" err="1" smtClean="0">
                <a:latin typeface="+mn-lt"/>
              </a:rPr>
              <a:t>phát</a:t>
            </a:r>
            <a:r>
              <a:rPr lang="en-US" sz="2400" b="1" dirty="0" smtClean="0">
                <a:latin typeface="+mn-lt"/>
              </a:rPr>
              <a:t> </a:t>
            </a:r>
            <a:r>
              <a:rPr lang="en-US" sz="2400" b="1" dirty="0" err="1" smtClean="0">
                <a:latin typeface="+mn-lt"/>
              </a:rPr>
              <a:t>sinh</a:t>
            </a:r>
            <a:r>
              <a:rPr lang="en-US" sz="2400" b="1" dirty="0" smtClean="0">
                <a:latin typeface="+mn-lt"/>
              </a:rPr>
              <a:t> </a:t>
            </a:r>
            <a:r>
              <a:rPr lang="en-US" sz="2400" b="1" dirty="0" err="1" smtClean="0">
                <a:latin typeface="+mn-lt"/>
              </a:rPr>
              <a:t>một</a:t>
            </a:r>
            <a:r>
              <a:rPr lang="en-US" sz="2400" b="1" dirty="0" smtClean="0">
                <a:latin typeface="+mn-lt"/>
              </a:rPr>
              <a:t> </a:t>
            </a:r>
            <a:r>
              <a:rPr lang="en-US" sz="2400" b="1" dirty="0" err="1" smtClean="0">
                <a:latin typeface="+mn-lt"/>
              </a:rPr>
              <a:t>số</a:t>
            </a:r>
            <a:r>
              <a:rPr lang="en-US" sz="2400" b="1" dirty="0" smtClean="0">
                <a:latin typeface="+mn-lt"/>
              </a:rPr>
              <a:t> </a:t>
            </a:r>
            <a:r>
              <a:rPr lang="en-US" sz="2400" b="1" dirty="0" err="1" smtClean="0">
                <a:latin typeface="+mn-lt"/>
              </a:rPr>
              <a:t>hạn</a:t>
            </a:r>
            <a:r>
              <a:rPr lang="en-US" sz="2400" b="1" dirty="0" smtClean="0">
                <a:latin typeface="+mn-lt"/>
              </a:rPr>
              <a:t> </a:t>
            </a:r>
            <a:r>
              <a:rPr lang="en-US" sz="2400" b="1" dirty="0" err="1" smtClean="0">
                <a:latin typeface="+mn-lt"/>
              </a:rPr>
              <a:t>chế</a:t>
            </a:r>
            <a:r>
              <a:rPr lang="en-US" sz="2400" b="1" dirty="0" smtClean="0">
                <a:latin typeface="+mn-lt"/>
              </a:rPr>
              <a:t>, </a:t>
            </a:r>
            <a:r>
              <a:rPr lang="en-US" sz="2400" b="1" dirty="0" err="1" smtClean="0">
                <a:latin typeface="+mn-lt"/>
              </a:rPr>
              <a:t>khó</a:t>
            </a:r>
            <a:r>
              <a:rPr lang="en-US" sz="2400" b="1" dirty="0" smtClean="0">
                <a:latin typeface="+mn-lt"/>
              </a:rPr>
              <a:t> </a:t>
            </a:r>
            <a:r>
              <a:rPr lang="en-US" sz="2400" b="1" dirty="0" err="1" smtClean="0">
                <a:latin typeface="+mn-lt"/>
              </a:rPr>
              <a:t>khăn</a:t>
            </a:r>
            <a:r>
              <a:rPr lang="en-US" sz="2400" b="1" dirty="0" smtClean="0">
                <a:latin typeface="+mn-lt"/>
              </a:rPr>
              <a:t> </a:t>
            </a:r>
            <a:r>
              <a:rPr lang="en-US" sz="2400" b="1" dirty="0" err="1" smtClean="0">
                <a:latin typeface="+mn-lt"/>
              </a:rPr>
              <a:t>cơ</a:t>
            </a:r>
            <a:r>
              <a:rPr lang="en-US" sz="2400" b="1" dirty="0" smtClean="0">
                <a:latin typeface="+mn-lt"/>
              </a:rPr>
              <a:t> </a:t>
            </a:r>
            <a:r>
              <a:rPr lang="en-US" sz="2400" b="1" dirty="0" err="1" smtClean="0">
                <a:latin typeface="+mn-lt"/>
              </a:rPr>
              <a:t>bản</a:t>
            </a:r>
            <a:r>
              <a:rPr lang="en-US" sz="2400" b="1" dirty="0" smtClean="0">
                <a:latin typeface="+mn-lt"/>
              </a:rPr>
              <a:t> </a:t>
            </a:r>
            <a:r>
              <a:rPr lang="en-US" sz="2400" b="1" dirty="0" err="1" smtClean="0">
                <a:latin typeface="+mn-lt"/>
              </a:rPr>
              <a:t>như</a:t>
            </a:r>
            <a:r>
              <a:rPr lang="en-US" sz="2400" b="1" dirty="0" smtClean="0">
                <a:latin typeface="+mn-lt"/>
              </a:rPr>
              <a:t>:</a:t>
            </a:r>
            <a:endParaRPr lang="en-US" sz="2400" b="1" dirty="0">
              <a:latin typeface="+mn-lt"/>
            </a:endParaRPr>
          </a:p>
        </p:txBody>
      </p:sp>
    </p:spTree>
    <p:extLst>
      <p:ext uri="{BB962C8B-B14F-4D97-AF65-F5344CB8AC3E}">
        <p14:creationId xmlns:p14="http://schemas.microsoft.com/office/powerpoint/2010/main" val="35355198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952999"/>
          </a:xfrm>
        </p:spPr>
        <p:txBody>
          <a:bodyPr>
            <a:noAutofit/>
          </a:bodyPr>
          <a:lstStyle/>
          <a:p>
            <a:pPr algn="just"/>
            <a:r>
              <a:rPr lang="en-US" sz="2400" dirty="0" err="1"/>
              <a:t>Còn</a:t>
            </a:r>
            <a:r>
              <a:rPr lang="en-US" sz="2400" dirty="0"/>
              <a:t> </a:t>
            </a:r>
            <a:r>
              <a:rPr lang="en-US" sz="2400" dirty="0" err="1"/>
              <a:t>nhiều</a:t>
            </a:r>
            <a:r>
              <a:rPr lang="en-US" sz="2400" dirty="0"/>
              <a:t> TTHC </a:t>
            </a:r>
            <a:r>
              <a:rPr lang="en-US" sz="2400" dirty="0" err="1"/>
              <a:t>chưa</a:t>
            </a:r>
            <a:r>
              <a:rPr lang="en-US" sz="2400" dirty="0"/>
              <a:t> </a:t>
            </a:r>
            <a:r>
              <a:rPr lang="en-US" sz="2400" dirty="0" err="1"/>
              <a:t>thực</a:t>
            </a:r>
            <a:r>
              <a:rPr lang="en-US" sz="2400" dirty="0"/>
              <a:t> </a:t>
            </a:r>
            <a:r>
              <a:rPr lang="en-US" sz="2400" dirty="0" err="1"/>
              <a:t>sự</a:t>
            </a:r>
            <a:r>
              <a:rPr lang="en-US" sz="2400" dirty="0"/>
              <a:t> </a:t>
            </a:r>
            <a:r>
              <a:rPr lang="en-US" sz="2400" dirty="0" err="1"/>
              <a:t>rõ</a:t>
            </a:r>
            <a:r>
              <a:rPr lang="en-US" sz="2400" dirty="0"/>
              <a:t> </a:t>
            </a:r>
            <a:r>
              <a:rPr lang="en-US" sz="2400" dirty="0" err="1"/>
              <a:t>ràng</a:t>
            </a:r>
            <a:r>
              <a:rPr lang="en-US" sz="2400" dirty="0"/>
              <a:t> (</a:t>
            </a:r>
            <a:r>
              <a:rPr lang="en-US" sz="2400" dirty="0" err="1"/>
              <a:t>nhất</a:t>
            </a:r>
            <a:r>
              <a:rPr lang="en-US" sz="2400" dirty="0"/>
              <a:t> </a:t>
            </a:r>
            <a:r>
              <a:rPr lang="en-US" sz="2400" dirty="0" err="1"/>
              <a:t>là</a:t>
            </a:r>
            <a:r>
              <a:rPr lang="en-US" sz="2400" dirty="0"/>
              <a:t> </a:t>
            </a:r>
            <a:r>
              <a:rPr lang="en-US" sz="2400" dirty="0" err="1"/>
              <a:t>căn</a:t>
            </a:r>
            <a:r>
              <a:rPr lang="en-US" sz="2400" dirty="0"/>
              <a:t> </a:t>
            </a:r>
            <a:r>
              <a:rPr lang="en-US" sz="2400" dirty="0" err="1"/>
              <a:t>cứ</a:t>
            </a:r>
            <a:r>
              <a:rPr lang="en-US" sz="2400" dirty="0"/>
              <a:t> </a:t>
            </a:r>
            <a:r>
              <a:rPr lang="en-US" sz="2400" dirty="0" err="1"/>
              <a:t>xác</a:t>
            </a:r>
            <a:r>
              <a:rPr lang="en-US" sz="2400" dirty="0"/>
              <a:t> </a:t>
            </a:r>
            <a:r>
              <a:rPr lang="en-US" sz="2400" dirty="0" err="1"/>
              <a:t>định</a:t>
            </a:r>
            <a:r>
              <a:rPr lang="en-US" sz="2400" dirty="0"/>
              <a:t> </a:t>
            </a:r>
            <a:r>
              <a:rPr lang="en-US" sz="2400" dirty="0" err="1"/>
              <a:t>điều</a:t>
            </a:r>
            <a:r>
              <a:rPr lang="en-US" sz="2400" dirty="0"/>
              <a:t> </a:t>
            </a:r>
            <a:r>
              <a:rPr lang="en-US" sz="2400" dirty="0" err="1"/>
              <a:t>kiện</a:t>
            </a:r>
            <a:r>
              <a:rPr lang="en-US" sz="2400" dirty="0"/>
              <a:t> </a:t>
            </a:r>
            <a:r>
              <a:rPr lang="en-US" sz="2400" dirty="0" err="1"/>
              <a:t>thực</a:t>
            </a:r>
            <a:r>
              <a:rPr lang="en-US" sz="2400" dirty="0"/>
              <a:t> </a:t>
            </a:r>
            <a:r>
              <a:rPr lang="en-US" sz="2400" dirty="0" err="1"/>
              <a:t>hiện</a:t>
            </a:r>
            <a:r>
              <a:rPr lang="en-US" sz="2400" dirty="0"/>
              <a:t> TTHC), </a:t>
            </a:r>
            <a:r>
              <a:rPr lang="en-US" sz="2400" dirty="0" err="1" smtClean="0"/>
              <a:t>chưa</a:t>
            </a:r>
            <a:r>
              <a:rPr lang="en-US" sz="2400" dirty="0" smtClean="0"/>
              <a:t> </a:t>
            </a:r>
            <a:r>
              <a:rPr lang="en-US" sz="2400" dirty="0" err="1"/>
              <a:t>cụ</a:t>
            </a:r>
            <a:r>
              <a:rPr lang="en-US" sz="2400" dirty="0"/>
              <a:t> </a:t>
            </a:r>
            <a:r>
              <a:rPr lang="en-US" sz="2400" dirty="0" err="1"/>
              <a:t>thể</a:t>
            </a:r>
            <a:r>
              <a:rPr lang="en-US" sz="2400" dirty="0"/>
              <a:t>, </a:t>
            </a:r>
            <a:r>
              <a:rPr lang="en-US" sz="2400" dirty="0" err="1"/>
              <a:t>khó</a:t>
            </a:r>
            <a:r>
              <a:rPr lang="en-US" sz="2400" dirty="0"/>
              <a:t> </a:t>
            </a:r>
            <a:r>
              <a:rPr lang="en-US" sz="2400" dirty="0" err="1"/>
              <a:t>hiểu</a:t>
            </a:r>
            <a:r>
              <a:rPr lang="en-US" sz="2400" dirty="0"/>
              <a:t>, </a:t>
            </a:r>
            <a:r>
              <a:rPr lang="en-US" sz="2400" dirty="0" err="1"/>
              <a:t>còn</a:t>
            </a:r>
            <a:r>
              <a:rPr lang="en-US" sz="2400" dirty="0"/>
              <a:t> </a:t>
            </a:r>
            <a:r>
              <a:rPr lang="en-US" sz="2400" dirty="0" err="1"/>
              <a:t>gộp</a:t>
            </a:r>
            <a:r>
              <a:rPr lang="en-US" sz="2400" dirty="0"/>
              <a:t> </a:t>
            </a:r>
            <a:r>
              <a:rPr lang="en-US" sz="2400" dirty="0" err="1"/>
              <a:t>chung</a:t>
            </a:r>
            <a:r>
              <a:rPr lang="en-US" sz="2400" dirty="0"/>
              <a:t> </a:t>
            </a:r>
            <a:r>
              <a:rPr lang="en-US" sz="2400" dirty="0" err="1"/>
              <a:t>nhiều</a:t>
            </a:r>
            <a:r>
              <a:rPr lang="en-US" sz="2400" dirty="0"/>
              <a:t> </a:t>
            </a:r>
            <a:r>
              <a:rPr lang="en-US" sz="2400" dirty="0" err="1"/>
              <a:t>việc</a:t>
            </a:r>
            <a:r>
              <a:rPr lang="en-US" sz="2400" dirty="0"/>
              <a:t> </a:t>
            </a:r>
            <a:r>
              <a:rPr lang="en-US" sz="2400" dirty="0" err="1"/>
              <a:t>khác</a:t>
            </a:r>
            <a:r>
              <a:rPr lang="en-US" sz="2400" dirty="0"/>
              <a:t> </a:t>
            </a:r>
            <a:r>
              <a:rPr lang="en-US" sz="2400" dirty="0" err="1"/>
              <a:t>nhau</a:t>
            </a:r>
            <a:r>
              <a:rPr lang="en-US" sz="2400" dirty="0"/>
              <a:t>, </a:t>
            </a:r>
            <a:r>
              <a:rPr lang="en-US" sz="2000" dirty="0" err="1"/>
              <a:t>chưa</a:t>
            </a:r>
            <a:r>
              <a:rPr lang="en-US" sz="2000" dirty="0"/>
              <a:t> </a:t>
            </a:r>
            <a:r>
              <a:rPr lang="en-US" sz="2000" dirty="0" err="1"/>
              <a:t>đúng</a:t>
            </a:r>
            <a:r>
              <a:rPr lang="en-US" sz="2000" dirty="0"/>
              <a:t> </a:t>
            </a:r>
            <a:r>
              <a:rPr lang="en-US" sz="2000" dirty="0" err="1"/>
              <a:t>tinh</a:t>
            </a:r>
            <a:r>
              <a:rPr lang="en-US" sz="2000" dirty="0"/>
              <a:t> </a:t>
            </a:r>
            <a:r>
              <a:rPr lang="en-US" sz="2000" dirty="0" err="1"/>
              <a:t>thần</a:t>
            </a:r>
            <a:r>
              <a:rPr lang="en-US" sz="2000" dirty="0"/>
              <a:t> </a:t>
            </a:r>
            <a:r>
              <a:rPr lang="en-US" sz="2000" i="1" dirty="0"/>
              <a:t>“</a:t>
            </a:r>
            <a:r>
              <a:rPr lang="en-US" sz="2000" i="1" dirty="0" err="1"/>
              <a:t>Thủ</a:t>
            </a:r>
            <a:r>
              <a:rPr lang="en-US" sz="2000" i="1" dirty="0"/>
              <a:t> </a:t>
            </a:r>
            <a:r>
              <a:rPr lang="en-US" sz="2000" i="1" dirty="0" err="1"/>
              <a:t>tục</a:t>
            </a:r>
            <a:r>
              <a:rPr lang="en-US" sz="2000" i="1" dirty="0"/>
              <a:t> </a:t>
            </a:r>
            <a:r>
              <a:rPr lang="en-US" sz="2000" i="1" dirty="0" err="1"/>
              <a:t>hành</a:t>
            </a:r>
            <a:r>
              <a:rPr lang="en-US" sz="2000" i="1" dirty="0"/>
              <a:t> </a:t>
            </a:r>
            <a:r>
              <a:rPr lang="en-US" sz="2000" i="1" dirty="0" err="1"/>
              <a:t>chính</a:t>
            </a:r>
            <a:r>
              <a:rPr lang="en-US" sz="2000" i="1" dirty="0"/>
              <a:t> </a:t>
            </a:r>
            <a:r>
              <a:rPr lang="en-US" sz="2000" i="1" dirty="0" err="1"/>
              <a:t>là</a:t>
            </a:r>
            <a:r>
              <a:rPr lang="en-US" sz="2000" i="1" dirty="0"/>
              <a:t> </a:t>
            </a:r>
            <a:r>
              <a:rPr lang="en-US" sz="2000" i="1" dirty="0" err="1"/>
              <a:t>trình</a:t>
            </a:r>
            <a:r>
              <a:rPr lang="en-US" sz="2000" i="1" dirty="0"/>
              <a:t> </a:t>
            </a:r>
            <a:r>
              <a:rPr lang="en-US" sz="2000" i="1" dirty="0" err="1"/>
              <a:t>tự</a:t>
            </a:r>
            <a:r>
              <a:rPr lang="en-US" sz="2000" i="1" dirty="0"/>
              <a:t>, </a:t>
            </a:r>
            <a:r>
              <a:rPr lang="en-US" sz="2000" i="1" dirty="0" err="1"/>
              <a:t>cách</a:t>
            </a:r>
            <a:r>
              <a:rPr lang="en-US" sz="2000" i="1" dirty="0"/>
              <a:t> </a:t>
            </a:r>
            <a:r>
              <a:rPr lang="en-US" sz="2000" i="1" dirty="0" err="1"/>
              <a:t>thức</a:t>
            </a:r>
            <a:r>
              <a:rPr lang="en-US" sz="2000" i="1" dirty="0"/>
              <a:t> </a:t>
            </a:r>
            <a:r>
              <a:rPr lang="en-US" sz="2000" i="1" dirty="0" err="1"/>
              <a:t>thực</a:t>
            </a:r>
            <a:r>
              <a:rPr lang="en-US" sz="2000" i="1" dirty="0"/>
              <a:t> </a:t>
            </a:r>
            <a:r>
              <a:rPr lang="en-US" sz="2000" i="1" dirty="0" err="1"/>
              <a:t>hiện</a:t>
            </a:r>
            <a:r>
              <a:rPr lang="en-US" sz="2000" i="1" dirty="0"/>
              <a:t>, </a:t>
            </a:r>
            <a:r>
              <a:rPr lang="en-US" sz="2000" i="1" dirty="0" err="1"/>
              <a:t>hồ</a:t>
            </a:r>
            <a:r>
              <a:rPr lang="en-US" sz="2000" i="1" dirty="0"/>
              <a:t> </a:t>
            </a:r>
            <a:r>
              <a:rPr lang="en-US" sz="2000" i="1" dirty="0" err="1"/>
              <a:t>sơ</a:t>
            </a:r>
            <a:r>
              <a:rPr lang="en-US" sz="2000" i="1" dirty="0"/>
              <a:t> </a:t>
            </a:r>
            <a:r>
              <a:rPr lang="en-US" sz="2000" i="1" dirty="0" err="1"/>
              <a:t>và</a:t>
            </a:r>
            <a:r>
              <a:rPr lang="en-US" sz="2000" i="1" dirty="0"/>
              <a:t> </a:t>
            </a:r>
            <a:r>
              <a:rPr lang="en-US" sz="2000" i="1" dirty="0" err="1"/>
              <a:t>yêu</a:t>
            </a:r>
            <a:r>
              <a:rPr lang="en-US" sz="2000" i="1" dirty="0"/>
              <a:t> </a:t>
            </a:r>
            <a:r>
              <a:rPr lang="en-US" sz="2000" i="1" dirty="0" err="1"/>
              <a:t>cầu</a:t>
            </a:r>
            <a:r>
              <a:rPr lang="en-US" sz="2000" i="1" dirty="0"/>
              <a:t>, </a:t>
            </a:r>
            <a:r>
              <a:rPr lang="en-US" sz="2000" i="1" dirty="0" err="1"/>
              <a:t>điều</a:t>
            </a:r>
            <a:r>
              <a:rPr lang="en-US" sz="2000" i="1" dirty="0"/>
              <a:t> </a:t>
            </a:r>
            <a:r>
              <a:rPr lang="en-US" sz="2000" i="1" dirty="0" err="1"/>
              <a:t>kiện</a:t>
            </a:r>
            <a:r>
              <a:rPr lang="en-US" sz="2000" i="1" dirty="0"/>
              <a:t> do </a:t>
            </a:r>
            <a:r>
              <a:rPr lang="en-US" sz="2000" i="1" dirty="0" err="1"/>
              <a:t>cơ</a:t>
            </a:r>
            <a:r>
              <a:rPr lang="en-US" sz="2000" i="1" dirty="0"/>
              <a:t> </a:t>
            </a:r>
            <a:r>
              <a:rPr lang="en-US" sz="2000" i="1" dirty="0" err="1"/>
              <a:t>quan</a:t>
            </a:r>
            <a:r>
              <a:rPr lang="en-US" sz="2000" i="1" dirty="0"/>
              <a:t> </a:t>
            </a:r>
            <a:r>
              <a:rPr lang="en-US" sz="2000" i="1" dirty="0" err="1"/>
              <a:t>nhà</a:t>
            </a:r>
            <a:r>
              <a:rPr lang="en-US" sz="2000" i="1" dirty="0"/>
              <a:t> </a:t>
            </a:r>
            <a:r>
              <a:rPr lang="en-US" sz="2000" i="1" dirty="0" err="1"/>
              <a:t>nước</a:t>
            </a:r>
            <a:r>
              <a:rPr lang="en-US" sz="2000" i="1" dirty="0"/>
              <a:t>, </a:t>
            </a:r>
            <a:r>
              <a:rPr lang="en-US" sz="2000" i="1" dirty="0" err="1"/>
              <a:t>người</a:t>
            </a:r>
            <a:r>
              <a:rPr lang="en-US" sz="2000" i="1" dirty="0"/>
              <a:t> </a:t>
            </a:r>
            <a:r>
              <a:rPr lang="en-US" sz="2000" i="1" dirty="0" err="1"/>
              <a:t>có</a:t>
            </a:r>
            <a:r>
              <a:rPr lang="en-US" sz="2000" i="1" dirty="0"/>
              <a:t> </a:t>
            </a:r>
            <a:r>
              <a:rPr lang="en-US" sz="2000" i="1" dirty="0" err="1"/>
              <a:t>thẩm</a:t>
            </a:r>
            <a:r>
              <a:rPr lang="en-US" sz="2000" i="1" dirty="0"/>
              <a:t> </a:t>
            </a:r>
            <a:r>
              <a:rPr lang="en-US" sz="2000" i="1" dirty="0" err="1"/>
              <a:t>quyền</a:t>
            </a:r>
            <a:r>
              <a:rPr lang="en-US" sz="2000" i="1" dirty="0"/>
              <a:t> </a:t>
            </a:r>
            <a:r>
              <a:rPr lang="en-US" sz="2000" i="1" dirty="0" err="1"/>
              <a:t>quy</a:t>
            </a:r>
            <a:r>
              <a:rPr lang="en-US" sz="2000" i="1" dirty="0"/>
              <a:t> </a:t>
            </a:r>
            <a:r>
              <a:rPr lang="en-US" sz="2000" i="1" dirty="0" err="1"/>
              <a:t>định</a:t>
            </a:r>
            <a:r>
              <a:rPr lang="en-US" sz="2000" i="1" dirty="0"/>
              <a:t> </a:t>
            </a:r>
            <a:r>
              <a:rPr lang="en-US" sz="2000" i="1" dirty="0" err="1"/>
              <a:t>để</a:t>
            </a:r>
            <a:r>
              <a:rPr lang="en-US" sz="2000" i="1" dirty="0"/>
              <a:t> </a:t>
            </a:r>
            <a:r>
              <a:rPr lang="en-US" sz="2000" i="1" dirty="0" err="1"/>
              <a:t>giải</a:t>
            </a:r>
            <a:r>
              <a:rPr lang="en-US" sz="2000" i="1" dirty="0"/>
              <a:t> </a:t>
            </a:r>
            <a:r>
              <a:rPr lang="en-US" sz="2000" i="1" dirty="0" err="1"/>
              <a:t>quyết</a:t>
            </a:r>
            <a:r>
              <a:rPr lang="en-US" sz="2000" i="1" dirty="0"/>
              <a:t>  </a:t>
            </a:r>
            <a:r>
              <a:rPr lang="en-US" sz="2000" b="1" i="1" u="sng" dirty="0" err="1"/>
              <a:t>một</a:t>
            </a:r>
            <a:r>
              <a:rPr lang="en-US" sz="2000" b="1" i="1" u="sng" dirty="0"/>
              <a:t> </a:t>
            </a:r>
            <a:r>
              <a:rPr lang="en-US" sz="2000" b="1" i="1" u="sng" dirty="0" err="1"/>
              <a:t>công</a:t>
            </a:r>
            <a:r>
              <a:rPr lang="en-US" sz="2000" b="1" i="1" u="sng" dirty="0"/>
              <a:t> </a:t>
            </a:r>
            <a:r>
              <a:rPr lang="en-US" sz="2000" b="1" i="1" u="sng" dirty="0" err="1"/>
              <a:t>việc</a:t>
            </a:r>
            <a:r>
              <a:rPr lang="en-US" sz="2000" b="1" i="1" u="sng" dirty="0"/>
              <a:t> </a:t>
            </a:r>
            <a:r>
              <a:rPr lang="en-US" sz="2000" b="1" i="1" u="sng" dirty="0" err="1"/>
              <a:t>cụ</a:t>
            </a:r>
            <a:r>
              <a:rPr lang="en-US" sz="2000" b="1" i="1" u="sng" dirty="0"/>
              <a:t> </a:t>
            </a:r>
            <a:r>
              <a:rPr lang="en-US" sz="2000" b="1" i="1" u="sng" dirty="0" err="1"/>
              <a:t>thể</a:t>
            </a:r>
            <a:r>
              <a:rPr lang="en-US" sz="2000" i="1" dirty="0"/>
              <a:t> </a:t>
            </a:r>
            <a:r>
              <a:rPr lang="en-US" sz="2000" i="1" dirty="0" err="1"/>
              <a:t>liên</a:t>
            </a:r>
            <a:r>
              <a:rPr lang="en-US" sz="2000" i="1" dirty="0"/>
              <a:t> </a:t>
            </a:r>
            <a:r>
              <a:rPr lang="en-US" sz="2000" i="1" dirty="0" err="1"/>
              <a:t>quan</a:t>
            </a:r>
            <a:r>
              <a:rPr lang="en-US" sz="2000" i="1" dirty="0"/>
              <a:t> </a:t>
            </a:r>
            <a:r>
              <a:rPr lang="en-US" sz="2000" i="1" dirty="0" err="1"/>
              <a:t>đến</a:t>
            </a:r>
            <a:r>
              <a:rPr lang="en-US" sz="2000" i="1" dirty="0"/>
              <a:t> </a:t>
            </a:r>
            <a:r>
              <a:rPr lang="en-US" sz="2000" i="1" dirty="0" err="1"/>
              <a:t>cá</a:t>
            </a:r>
            <a:r>
              <a:rPr lang="en-US" sz="2000" i="1" dirty="0"/>
              <a:t> </a:t>
            </a:r>
            <a:r>
              <a:rPr lang="en-US" sz="2000" i="1" dirty="0" err="1"/>
              <a:t>nhân</a:t>
            </a:r>
            <a:r>
              <a:rPr lang="en-US" sz="2000" i="1" dirty="0"/>
              <a:t>, </a:t>
            </a:r>
            <a:r>
              <a:rPr lang="en-US" sz="2000" i="1" dirty="0" err="1"/>
              <a:t>tổ</a:t>
            </a:r>
            <a:r>
              <a:rPr lang="en-US" sz="2000" i="1" dirty="0"/>
              <a:t> </a:t>
            </a:r>
            <a:r>
              <a:rPr lang="en-US" sz="2000" i="1" dirty="0" err="1"/>
              <a:t>chức</a:t>
            </a:r>
            <a:r>
              <a:rPr lang="en-US" sz="2000" i="1" dirty="0"/>
              <a:t>”</a:t>
            </a:r>
            <a:r>
              <a:rPr lang="en-US" sz="2000" dirty="0"/>
              <a:t> </a:t>
            </a:r>
            <a:r>
              <a:rPr lang="en-US" sz="2000" dirty="0" err="1"/>
              <a:t>được</a:t>
            </a:r>
            <a:r>
              <a:rPr lang="en-US" sz="2000" dirty="0"/>
              <a:t> </a:t>
            </a:r>
            <a:r>
              <a:rPr lang="en-US" sz="2000" dirty="0" err="1"/>
              <a:t>quy</a:t>
            </a:r>
            <a:r>
              <a:rPr lang="en-US" sz="2000" dirty="0"/>
              <a:t> </a:t>
            </a:r>
            <a:r>
              <a:rPr lang="en-US" sz="2000" dirty="0" err="1"/>
              <a:t>định</a:t>
            </a:r>
            <a:r>
              <a:rPr lang="en-US" sz="2000" dirty="0"/>
              <a:t> </a:t>
            </a:r>
            <a:r>
              <a:rPr lang="en-US" sz="2000" dirty="0" err="1"/>
              <a:t>tại</a:t>
            </a:r>
            <a:r>
              <a:rPr lang="en-US" sz="2000" dirty="0"/>
              <a:t> </a:t>
            </a:r>
            <a:r>
              <a:rPr lang="en-US" sz="2000" dirty="0" err="1"/>
              <a:t>Nghị</a:t>
            </a:r>
            <a:r>
              <a:rPr lang="en-US" sz="2000" dirty="0"/>
              <a:t> </a:t>
            </a:r>
            <a:r>
              <a:rPr lang="en-US" sz="2000" dirty="0" err="1"/>
              <a:t>định</a:t>
            </a:r>
            <a:r>
              <a:rPr lang="en-US" sz="2000" dirty="0"/>
              <a:t> 63/2010/NĐ-CP </a:t>
            </a:r>
            <a:r>
              <a:rPr lang="en-US" sz="2000" dirty="0" err="1"/>
              <a:t>của</a:t>
            </a:r>
            <a:r>
              <a:rPr lang="en-US" sz="2000" dirty="0"/>
              <a:t> </a:t>
            </a:r>
            <a:r>
              <a:rPr lang="en-US" sz="2000" dirty="0" err="1"/>
              <a:t>Chính</a:t>
            </a:r>
            <a:r>
              <a:rPr lang="en-US" sz="2000" dirty="0"/>
              <a:t> </a:t>
            </a:r>
            <a:r>
              <a:rPr lang="en-US" sz="2000" dirty="0" err="1"/>
              <a:t>phủ</a:t>
            </a:r>
            <a:r>
              <a:rPr lang="en-US" sz="2000" dirty="0"/>
              <a:t> </a:t>
            </a:r>
            <a:r>
              <a:rPr lang="en-US" sz="2000" dirty="0" err="1"/>
              <a:t>về</a:t>
            </a:r>
            <a:r>
              <a:rPr lang="en-US" sz="2000" dirty="0"/>
              <a:t> </a:t>
            </a:r>
            <a:r>
              <a:rPr lang="en-US" sz="2000" dirty="0" err="1"/>
              <a:t>kiểm</a:t>
            </a:r>
            <a:r>
              <a:rPr lang="en-US" sz="2000" dirty="0"/>
              <a:t> </a:t>
            </a:r>
            <a:r>
              <a:rPr lang="en-US" sz="2000" dirty="0" err="1"/>
              <a:t>soát</a:t>
            </a:r>
            <a:r>
              <a:rPr lang="en-US" sz="2000" dirty="0"/>
              <a:t> </a:t>
            </a:r>
            <a:r>
              <a:rPr lang="en-US" sz="2000" dirty="0" err="1"/>
              <a:t>thủ</a:t>
            </a:r>
            <a:r>
              <a:rPr lang="en-US" sz="2000" dirty="0"/>
              <a:t> </a:t>
            </a:r>
            <a:r>
              <a:rPr lang="en-US" sz="2000" dirty="0" err="1"/>
              <a:t>tục</a:t>
            </a:r>
            <a:r>
              <a:rPr lang="en-US" sz="2000" dirty="0"/>
              <a:t> </a:t>
            </a:r>
            <a:r>
              <a:rPr lang="en-US" sz="2000" dirty="0" err="1"/>
              <a:t>hành</a:t>
            </a:r>
            <a:r>
              <a:rPr lang="en-US" sz="2000" dirty="0"/>
              <a:t> </a:t>
            </a:r>
            <a:r>
              <a:rPr lang="en-US" sz="2000" dirty="0" err="1"/>
              <a:t>chính</a:t>
            </a:r>
            <a:r>
              <a:rPr lang="en-US" sz="2000" dirty="0"/>
              <a:t>; </a:t>
            </a:r>
            <a:endParaRPr lang="en-US" sz="2000" dirty="0" smtClean="0"/>
          </a:p>
          <a:p>
            <a:pPr marL="0" indent="0" algn="just">
              <a:buNone/>
            </a:pPr>
            <a:r>
              <a:rPr lang="en-US" sz="2000" dirty="0"/>
              <a:t>	</a:t>
            </a:r>
            <a:r>
              <a:rPr lang="en-US" sz="2400" dirty="0" err="1" smtClean="0"/>
              <a:t>Dẫn</a:t>
            </a:r>
            <a:r>
              <a:rPr lang="en-US" sz="2400" dirty="0" smtClean="0"/>
              <a:t> </a:t>
            </a:r>
            <a:r>
              <a:rPr lang="en-US" sz="2400" dirty="0" err="1"/>
              <a:t>đến</a:t>
            </a:r>
            <a:r>
              <a:rPr lang="en-US" sz="2400" dirty="0"/>
              <a:t> </a:t>
            </a:r>
            <a:r>
              <a:rPr lang="en-US" sz="2400" dirty="0" err="1"/>
              <a:t>việc</a:t>
            </a:r>
            <a:r>
              <a:rPr lang="en-US" sz="2400" dirty="0"/>
              <a:t> </a:t>
            </a:r>
            <a:r>
              <a:rPr lang="en-US" sz="2400" dirty="0" err="1"/>
              <a:t>hướng</a:t>
            </a:r>
            <a:r>
              <a:rPr lang="en-US" sz="2400" dirty="0"/>
              <a:t> </a:t>
            </a:r>
            <a:r>
              <a:rPr lang="en-US" sz="2400" dirty="0" err="1"/>
              <a:t>dẫn</a:t>
            </a:r>
            <a:r>
              <a:rPr lang="en-US" sz="2400" dirty="0"/>
              <a:t> </a:t>
            </a:r>
            <a:r>
              <a:rPr lang="en-US" sz="2400" dirty="0" err="1"/>
              <a:t>thực</a:t>
            </a:r>
            <a:r>
              <a:rPr lang="en-US" sz="2400" dirty="0"/>
              <a:t> </a:t>
            </a:r>
            <a:r>
              <a:rPr lang="en-US" sz="2400" dirty="0" err="1"/>
              <a:t>hiện</a:t>
            </a:r>
            <a:r>
              <a:rPr lang="en-US" sz="2400" dirty="0"/>
              <a:t>, </a:t>
            </a:r>
            <a:r>
              <a:rPr lang="en-US" sz="2400" dirty="0" err="1"/>
              <a:t>cũng</a:t>
            </a:r>
            <a:r>
              <a:rPr lang="en-US" sz="2400" dirty="0"/>
              <a:t> </a:t>
            </a:r>
            <a:r>
              <a:rPr lang="en-US" sz="2400" dirty="0" err="1"/>
              <a:t>như</a:t>
            </a:r>
            <a:r>
              <a:rPr lang="en-US" sz="2400" dirty="0"/>
              <a:t> </a:t>
            </a:r>
            <a:r>
              <a:rPr lang="en-US" sz="2400" dirty="0" err="1"/>
              <a:t>cấu</a:t>
            </a:r>
            <a:r>
              <a:rPr lang="en-US" sz="2400" dirty="0"/>
              <a:t> </a:t>
            </a:r>
            <a:r>
              <a:rPr lang="en-US" sz="2400" dirty="0" err="1"/>
              <a:t>hình</a:t>
            </a:r>
            <a:r>
              <a:rPr lang="en-US" sz="2400" dirty="0"/>
              <a:t> </a:t>
            </a:r>
            <a:r>
              <a:rPr lang="en-US" sz="2400" dirty="0" err="1"/>
              <a:t>trên</a:t>
            </a:r>
            <a:r>
              <a:rPr lang="en-US" sz="2400" dirty="0"/>
              <a:t> </a:t>
            </a:r>
            <a:r>
              <a:rPr lang="en-US" sz="2400" dirty="0" err="1"/>
              <a:t>phần</a:t>
            </a:r>
            <a:r>
              <a:rPr lang="en-US" sz="2400" dirty="0"/>
              <a:t> </a:t>
            </a:r>
            <a:r>
              <a:rPr lang="en-US" sz="2400" dirty="0" err="1"/>
              <a:t>mềm</a:t>
            </a:r>
            <a:r>
              <a:rPr lang="en-US" sz="2400" dirty="0"/>
              <a:t> </a:t>
            </a:r>
            <a:r>
              <a:rPr lang="en-US" sz="2400" dirty="0" err="1"/>
              <a:t>còn</a:t>
            </a:r>
            <a:r>
              <a:rPr lang="en-US" sz="2400" dirty="0"/>
              <a:t> </a:t>
            </a:r>
            <a:r>
              <a:rPr lang="en-US" sz="2400" dirty="0" err="1"/>
              <a:t>gặp</a:t>
            </a:r>
            <a:r>
              <a:rPr lang="en-US" sz="2400" dirty="0"/>
              <a:t> </a:t>
            </a:r>
            <a:r>
              <a:rPr lang="en-US" sz="2400" dirty="0" err="1"/>
              <a:t>khó</a:t>
            </a:r>
            <a:r>
              <a:rPr lang="en-US" sz="2400" dirty="0"/>
              <a:t> </a:t>
            </a:r>
            <a:r>
              <a:rPr lang="en-US" sz="2400" dirty="0" err="1"/>
              <a:t>khăn</a:t>
            </a:r>
            <a:r>
              <a:rPr lang="en-US" sz="2400" dirty="0"/>
              <a:t>; </a:t>
            </a:r>
            <a:r>
              <a:rPr lang="en-US" sz="2400" dirty="0" err="1"/>
              <a:t>nhất</a:t>
            </a:r>
            <a:r>
              <a:rPr lang="en-US" sz="2400" dirty="0"/>
              <a:t> </a:t>
            </a:r>
            <a:r>
              <a:rPr lang="en-US" sz="2400" dirty="0" err="1"/>
              <a:t>là</a:t>
            </a:r>
            <a:r>
              <a:rPr lang="en-US" sz="2400" dirty="0"/>
              <a:t> </a:t>
            </a:r>
            <a:r>
              <a:rPr lang="en-US" sz="2400" dirty="0" err="1"/>
              <a:t>đối</a:t>
            </a:r>
            <a:r>
              <a:rPr lang="en-US" sz="2400" dirty="0"/>
              <a:t> </a:t>
            </a:r>
            <a:r>
              <a:rPr lang="en-US" sz="2400" dirty="0" err="1"/>
              <a:t>với</a:t>
            </a:r>
            <a:r>
              <a:rPr lang="en-US" sz="2400" dirty="0"/>
              <a:t> </a:t>
            </a:r>
            <a:r>
              <a:rPr lang="en-US" sz="2400" dirty="0" err="1"/>
              <a:t>các</a:t>
            </a:r>
            <a:r>
              <a:rPr lang="en-US" sz="2400" dirty="0"/>
              <a:t> TTHC </a:t>
            </a:r>
            <a:r>
              <a:rPr lang="en-US" sz="2400" dirty="0" err="1"/>
              <a:t>liên</a:t>
            </a:r>
            <a:r>
              <a:rPr lang="en-US" sz="2400" dirty="0"/>
              <a:t> </a:t>
            </a:r>
            <a:r>
              <a:rPr lang="en-US" sz="2400" dirty="0" err="1"/>
              <a:t>thông</a:t>
            </a:r>
            <a:r>
              <a:rPr lang="en-US" sz="2400" dirty="0"/>
              <a:t>; </a:t>
            </a:r>
            <a:r>
              <a:rPr lang="en-US" sz="2000" dirty="0" err="1"/>
              <a:t>cụ</a:t>
            </a:r>
            <a:r>
              <a:rPr lang="en-US" sz="2000" dirty="0"/>
              <a:t> </a:t>
            </a:r>
            <a:r>
              <a:rPr lang="en-US" sz="2000" dirty="0" err="1"/>
              <a:t>thể</a:t>
            </a:r>
            <a:r>
              <a:rPr lang="en-US" sz="2000" dirty="0"/>
              <a:t> </a:t>
            </a:r>
            <a:r>
              <a:rPr lang="en-US" sz="2000" dirty="0" err="1"/>
              <a:t>như</a:t>
            </a:r>
            <a:r>
              <a:rPr lang="en-US" sz="2000" dirty="0"/>
              <a:t>: </a:t>
            </a:r>
            <a:r>
              <a:rPr lang="en-US" sz="2000" dirty="0" err="1"/>
              <a:t>lĩnh</a:t>
            </a:r>
            <a:r>
              <a:rPr lang="en-US" sz="2000" dirty="0"/>
              <a:t> </a:t>
            </a:r>
            <a:r>
              <a:rPr lang="en-US" sz="2000" dirty="0" err="1"/>
              <a:t>vực</a:t>
            </a:r>
            <a:r>
              <a:rPr lang="en-US" sz="2000" dirty="0"/>
              <a:t> </a:t>
            </a:r>
            <a:r>
              <a:rPr lang="en-US" sz="2000" dirty="0" err="1">
                <a:hlinkClick r:id="rId2" action="ppaction://hlinkfile"/>
              </a:rPr>
              <a:t>đất</a:t>
            </a:r>
            <a:r>
              <a:rPr lang="en-US" sz="2000" dirty="0">
                <a:hlinkClick r:id="rId2" action="ppaction://hlinkfile"/>
              </a:rPr>
              <a:t> </a:t>
            </a:r>
            <a:r>
              <a:rPr lang="en-US" sz="2000" dirty="0" err="1">
                <a:hlinkClick r:id="rId2" action="ppaction://hlinkfile"/>
              </a:rPr>
              <a:t>đai</a:t>
            </a:r>
            <a:r>
              <a:rPr lang="en-US" sz="2000" dirty="0"/>
              <a:t>, </a:t>
            </a:r>
            <a:r>
              <a:rPr lang="en-US" sz="2000" dirty="0" err="1"/>
              <a:t>xây</a:t>
            </a:r>
            <a:r>
              <a:rPr lang="en-US" sz="2000" dirty="0"/>
              <a:t> </a:t>
            </a:r>
            <a:r>
              <a:rPr lang="en-US" sz="2000" dirty="0" err="1"/>
              <a:t>dựng</a:t>
            </a:r>
            <a:r>
              <a:rPr lang="en-US" sz="2000" dirty="0"/>
              <a:t> </a:t>
            </a:r>
            <a:r>
              <a:rPr lang="en-US" sz="2000" dirty="0" err="1"/>
              <a:t>có</a:t>
            </a:r>
            <a:r>
              <a:rPr lang="en-US" sz="2000" dirty="0"/>
              <a:t> TTHC </a:t>
            </a:r>
            <a:r>
              <a:rPr lang="en-US" sz="2000" dirty="0" err="1"/>
              <a:t>thuộc</a:t>
            </a:r>
            <a:r>
              <a:rPr lang="en-US" sz="2000" dirty="0"/>
              <a:t> </a:t>
            </a:r>
            <a:r>
              <a:rPr lang="en-US" sz="2000" dirty="0" err="1"/>
              <a:t>thẩm</a:t>
            </a:r>
            <a:r>
              <a:rPr lang="en-US" sz="2000" dirty="0"/>
              <a:t> </a:t>
            </a:r>
            <a:r>
              <a:rPr lang="en-US" sz="2000" dirty="0" err="1"/>
              <a:t>quyền</a:t>
            </a:r>
            <a:r>
              <a:rPr lang="en-US" sz="2000" dirty="0"/>
              <a:t> </a:t>
            </a:r>
            <a:r>
              <a:rPr lang="en-US" sz="2000" dirty="0" err="1"/>
              <a:t>giải</a:t>
            </a:r>
            <a:r>
              <a:rPr lang="en-US" sz="2000" dirty="0"/>
              <a:t> </a:t>
            </a:r>
            <a:r>
              <a:rPr lang="en-US" sz="2000" dirty="0" err="1"/>
              <a:t>quyết</a:t>
            </a:r>
            <a:r>
              <a:rPr lang="en-US" sz="2000" dirty="0"/>
              <a:t> </a:t>
            </a:r>
            <a:r>
              <a:rPr lang="en-US" sz="2000" dirty="0" err="1"/>
              <a:t>của</a:t>
            </a:r>
            <a:r>
              <a:rPr lang="en-US" sz="2000" dirty="0"/>
              <a:t> </a:t>
            </a:r>
            <a:r>
              <a:rPr lang="en-US" sz="2000" dirty="0" err="1"/>
              <a:t>các</a:t>
            </a:r>
            <a:r>
              <a:rPr lang="en-US" sz="2000" dirty="0"/>
              <a:t> </a:t>
            </a:r>
            <a:r>
              <a:rPr lang="en-US" sz="2000" dirty="0" err="1"/>
              <a:t>cơ</a:t>
            </a:r>
            <a:r>
              <a:rPr lang="en-US" sz="2000" dirty="0"/>
              <a:t> </a:t>
            </a:r>
            <a:r>
              <a:rPr lang="en-US" sz="2000" dirty="0" err="1"/>
              <a:t>quan</a:t>
            </a:r>
            <a:r>
              <a:rPr lang="en-US" sz="2000" dirty="0"/>
              <a:t> </a:t>
            </a:r>
            <a:r>
              <a:rPr lang="en-US" sz="2000" dirty="0" err="1"/>
              <a:t>khác</a:t>
            </a:r>
            <a:r>
              <a:rPr lang="en-US" sz="2000" dirty="0"/>
              <a:t> </a:t>
            </a:r>
            <a:r>
              <a:rPr lang="en-US" sz="2000" dirty="0" err="1"/>
              <a:t>nhau</a:t>
            </a:r>
            <a:r>
              <a:rPr lang="en-US" sz="2000" dirty="0"/>
              <a:t>, </a:t>
            </a:r>
            <a:r>
              <a:rPr lang="en-US" sz="2000" dirty="0" err="1"/>
              <a:t>đối</a:t>
            </a:r>
            <a:r>
              <a:rPr lang="en-US" sz="2000" dirty="0"/>
              <a:t> </a:t>
            </a:r>
            <a:r>
              <a:rPr lang="en-US" sz="2000" dirty="0" err="1"/>
              <a:t>tượng</a:t>
            </a:r>
            <a:r>
              <a:rPr lang="en-US" sz="2000" dirty="0"/>
              <a:t> </a:t>
            </a:r>
            <a:r>
              <a:rPr lang="en-US" sz="2000" dirty="0" err="1"/>
              <a:t>thực</a:t>
            </a:r>
            <a:r>
              <a:rPr lang="en-US" sz="2000" dirty="0"/>
              <a:t> </a:t>
            </a:r>
            <a:r>
              <a:rPr lang="en-US" sz="2000" dirty="0" err="1"/>
              <a:t>hiện</a:t>
            </a:r>
            <a:r>
              <a:rPr lang="en-US" sz="2000" dirty="0"/>
              <a:t> </a:t>
            </a:r>
            <a:r>
              <a:rPr lang="en-US" sz="2000" dirty="0" err="1"/>
              <a:t>khác</a:t>
            </a:r>
            <a:r>
              <a:rPr lang="en-US" sz="2000" dirty="0"/>
              <a:t> </a:t>
            </a:r>
            <a:r>
              <a:rPr lang="en-US" sz="2000" dirty="0" err="1"/>
              <a:t>nhau</a:t>
            </a:r>
            <a:r>
              <a:rPr lang="en-US" sz="2000" dirty="0"/>
              <a:t>, </a:t>
            </a:r>
            <a:r>
              <a:rPr lang="en-US" sz="2000" dirty="0" err="1"/>
              <a:t>mỗi</a:t>
            </a:r>
            <a:r>
              <a:rPr lang="en-US" sz="2000" dirty="0"/>
              <a:t> </a:t>
            </a:r>
            <a:r>
              <a:rPr lang="en-US" sz="2000" dirty="0" err="1"/>
              <a:t>trường</a:t>
            </a:r>
            <a:r>
              <a:rPr lang="en-US" sz="2000" dirty="0"/>
              <a:t> </a:t>
            </a:r>
            <a:r>
              <a:rPr lang="en-US" sz="2000" dirty="0" err="1"/>
              <a:t>hợp</a:t>
            </a:r>
            <a:r>
              <a:rPr lang="en-US" sz="2000" dirty="0"/>
              <a:t>, </a:t>
            </a:r>
            <a:r>
              <a:rPr lang="en-US" sz="2000" dirty="0" err="1"/>
              <a:t>mỗi</a:t>
            </a:r>
            <a:r>
              <a:rPr lang="en-US" sz="2000" dirty="0"/>
              <a:t> </a:t>
            </a:r>
            <a:r>
              <a:rPr lang="en-US" sz="2000" dirty="0" err="1"/>
              <a:t>đối</a:t>
            </a:r>
            <a:r>
              <a:rPr lang="en-US" sz="2000" dirty="0"/>
              <a:t> </a:t>
            </a:r>
            <a:r>
              <a:rPr lang="en-US" sz="2000" dirty="0" err="1"/>
              <a:t>tượng</a:t>
            </a:r>
            <a:r>
              <a:rPr lang="en-US" sz="2000" dirty="0"/>
              <a:t> </a:t>
            </a:r>
            <a:r>
              <a:rPr lang="en-US" sz="2000" dirty="0" err="1"/>
              <a:t>có</a:t>
            </a:r>
            <a:r>
              <a:rPr lang="en-US" sz="2000" dirty="0"/>
              <a:t> </a:t>
            </a:r>
            <a:r>
              <a:rPr lang="en-US" sz="2000" dirty="0" err="1"/>
              <a:t>thành</a:t>
            </a:r>
            <a:r>
              <a:rPr lang="en-US" sz="2000" dirty="0"/>
              <a:t> </a:t>
            </a:r>
            <a:r>
              <a:rPr lang="en-US" sz="2000" dirty="0" err="1"/>
              <a:t>phần</a:t>
            </a:r>
            <a:r>
              <a:rPr lang="en-US" sz="2000" dirty="0"/>
              <a:t> </a:t>
            </a:r>
            <a:r>
              <a:rPr lang="en-US" sz="2000" dirty="0" err="1"/>
              <a:t>hồ</a:t>
            </a:r>
            <a:r>
              <a:rPr lang="en-US" sz="2000" dirty="0"/>
              <a:t> </a:t>
            </a:r>
            <a:r>
              <a:rPr lang="en-US" sz="2000" dirty="0" err="1"/>
              <a:t>sơ</a:t>
            </a:r>
            <a:r>
              <a:rPr lang="en-US" sz="2000" dirty="0"/>
              <a:t> </a:t>
            </a:r>
            <a:r>
              <a:rPr lang="en-US" sz="2000" dirty="0" err="1"/>
              <a:t>khác</a:t>
            </a:r>
            <a:r>
              <a:rPr lang="en-US" sz="2000" dirty="0"/>
              <a:t> </a:t>
            </a:r>
            <a:r>
              <a:rPr lang="en-US" sz="2000" dirty="0" err="1"/>
              <a:t>nhau</a:t>
            </a:r>
            <a:r>
              <a:rPr lang="en-US" sz="2000" dirty="0"/>
              <a:t>, </a:t>
            </a:r>
            <a:r>
              <a:rPr lang="en-US" sz="2000" dirty="0" err="1"/>
              <a:t>thẩm</a:t>
            </a:r>
            <a:r>
              <a:rPr lang="en-US" sz="2000" dirty="0"/>
              <a:t> </a:t>
            </a:r>
            <a:r>
              <a:rPr lang="en-US" sz="2000" dirty="0" err="1"/>
              <a:t>quyền</a:t>
            </a:r>
            <a:r>
              <a:rPr lang="en-US" sz="2000" dirty="0"/>
              <a:t> </a:t>
            </a:r>
            <a:r>
              <a:rPr lang="en-US" sz="2000" dirty="0" err="1"/>
              <a:t>của</a:t>
            </a:r>
            <a:r>
              <a:rPr lang="en-US" sz="2000" dirty="0"/>
              <a:t> </a:t>
            </a:r>
            <a:r>
              <a:rPr lang="en-US" sz="2000" dirty="0" err="1"/>
              <a:t>các</a:t>
            </a:r>
            <a:r>
              <a:rPr lang="en-US" sz="2000" dirty="0"/>
              <a:t> </a:t>
            </a:r>
            <a:r>
              <a:rPr lang="en-US" sz="2000" dirty="0" err="1"/>
              <a:t>cơ</a:t>
            </a:r>
            <a:r>
              <a:rPr lang="en-US" sz="2000" dirty="0"/>
              <a:t> </a:t>
            </a:r>
            <a:r>
              <a:rPr lang="en-US" sz="2000" dirty="0" err="1"/>
              <a:t>quan</a:t>
            </a:r>
            <a:r>
              <a:rPr lang="en-US" sz="2000" dirty="0"/>
              <a:t>, </a:t>
            </a:r>
            <a:r>
              <a:rPr lang="en-US" sz="2000" dirty="0" err="1"/>
              <a:t>đơn</a:t>
            </a:r>
            <a:r>
              <a:rPr lang="en-US" sz="2000" dirty="0"/>
              <a:t> </a:t>
            </a:r>
            <a:r>
              <a:rPr lang="en-US" sz="2000" dirty="0" err="1"/>
              <a:t>vị</a:t>
            </a:r>
            <a:r>
              <a:rPr lang="en-US" sz="2000" dirty="0"/>
              <a:t> </a:t>
            </a:r>
            <a:r>
              <a:rPr lang="en-US" sz="2000" dirty="0" err="1"/>
              <a:t>khác</a:t>
            </a:r>
            <a:r>
              <a:rPr lang="en-US" sz="2000" dirty="0"/>
              <a:t> </a:t>
            </a:r>
            <a:r>
              <a:rPr lang="en-US" sz="2000" dirty="0" err="1"/>
              <a:t>nhau</a:t>
            </a:r>
            <a:r>
              <a:rPr lang="en-US" sz="2000" dirty="0"/>
              <a:t>… </a:t>
            </a:r>
            <a:r>
              <a:rPr lang="en-US" sz="2000" dirty="0" err="1"/>
              <a:t>nhưng</a:t>
            </a:r>
            <a:r>
              <a:rPr lang="en-US" sz="2000" dirty="0"/>
              <a:t> </a:t>
            </a:r>
            <a:r>
              <a:rPr lang="en-US" sz="2000" dirty="0" err="1"/>
              <a:t>được</a:t>
            </a:r>
            <a:r>
              <a:rPr lang="en-US" sz="2000" dirty="0"/>
              <a:t> </a:t>
            </a:r>
            <a:r>
              <a:rPr lang="en-US" sz="2000" dirty="0" err="1"/>
              <a:t>quy</a:t>
            </a:r>
            <a:r>
              <a:rPr lang="en-US" sz="2000" dirty="0"/>
              <a:t> </a:t>
            </a:r>
            <a:r>
              <a:rPr lang="en-US" sz="2000" dirty="0" err="1"/>
              <a:t>định</a:t>
            </a:r>
            <a:r>
              <a:rPr lang="en-US" sz="2000" dirty="0"/>
              <a:t> </a:t>
            </a:r>
            <a:r>
              <a:rPr lang="en-US" sz="2000" dirty="0" err="1"/>
              <a:t>chung</a:t>
            </a:r>
            <a:r>
              <a:rPr lang="en-US" sz="2000" dirty="0"/>
              <a:t> </a:t>
            </a:r>
            <a:r>
              <a:rPr lang="en-US" sz="2000" dirty="0" err="1"/>
              <a:t>trong</a:t>
            </a:r>
            <a:r>
              <a:rPr lang="en-US" sz="2000" dirty="0"/>
              <a:t> 01 TTHC</a:t>
            </a:r>
            <a:r>
              <a:rPr lang="en-US" sz="2000" dirty="0" smtClean="0"/>
              <a:t>.</a:t>
            </a:r>
            <a:endParaRPr lang="en-US" sz="2000" dirty="0"/>
          </a:p>
        </p:txBody>
      </p:sp>
      <p:sp>
        <p:nvSpPr>
          <p:cNvPr id="4" name="Title 1"/>
          <p:cNvSpPr txBox="1">
            <a:spLocks noGrp="1"/>
          </p:cNvSpPr>
          <p:nvPr>
            <p:ph type="title"/>
          </p:nvPr>
        </p:nvSpPr>
        <p:spPr>
          <a:xfrm>
            <a:off x="457200" y="274638"/>
            <a:ext cx="8229600" cy="944562"/>
          </a:xfrm>
          <a:prstGeom prst="rect">
            <a:avLst/>
          </a:prstGeom>
          <a:solidFill>
            <a:srgbClr val="00B0F0"/>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2400" b="1" dirty="0" smtClean="0">
                <a:latin typeface="+mn-lt"/>
              </a:rPr>
              <a:t>I.2. Qua </a:t>
            </a:r>
            <a:r>
              <a:rPr lang="en-US" sz="2400" b="1" dirty="0" err="1" smtClean="0">
                <a:latin typeface="+mn-lt"/>
              </a:rPr>
              <a:t>thực</a:t>
            </a:r>
            <a:r>
              <a:rPr lang="en-US" sz="2400" b="1" dirty="0" smtClean="0">
                <a:latin typeface="+mn-lt"/>
              </a:rPr>
              <a:t> </a:t>
            </a:r>
            <a:r>
              <a:rPr lang="en-US" sz="2400" b="1" dirty="0" err="1" smtClean="0">
                <a:latin typeface="+mn-lt"/>
              </a:rPr>
              <a:t>tế</a:t>
            </a:r>
            <a:r>
              <a:rPr lang="en-US" sz="2400" b="1" dirty="0" smtClean="0">
                <a:latin typeface="+mn-lt"/>
              </a:rPr>
              <a:t> </a:t>
            </a:r>
            <a:r>
              <a:rPr lang="en-US" sz="2400" b="1" dirty="0" err="1" smtClean="0">
                <a:latin typeface="+mn-lt"/>
              </a:rPr>
              <a:t>hoạt</a:t>
            </a:r>
            <a:r>
              <a:rPr lang="en-US" sz="2400" b="1" dirty="0" smtClean="0">
                <a:latin typeface="+mn-lt"/>
              </a:rPr>
              <a:t> </a:t>
            </a:r>
            <a:r>
              <a:rPr lang="en-US" sz="2400" b="1" dirty="0" err="1" smtClean="0">
                <a:latin typeface="+mn-lt"/>
              </a:rPr>
              <a:t>động</a:t>
            </a:r>
            <a:r>
              <a:rPr lang="en-US" sz="2400" b="1" dirty="0" smtClean="0">
                <a:latin typeface="+mn-lt"/>
              </a:rPr>
              <a:t> </a:t>
            </a:r>
            <a:r>
              <a:rPr lang="en-US" sz="2400" b="1" dirty="0" err="1" smtClean="0">
                <a:latin typeface="+mn-lt"/>
              </a:rPr>
              <a:t>cũng</a:t>
            </a:r>
            <a:r>
              <a:rPr lang="en-US" sz="2400" b="1" dirty="0" smtClean="0">
                <a:latin typeface="+mn-lt"/>
              </a:rPr>
              <a:t> </a:t>
            </a:r>
            <a:r>
              <a:rPr lang="en-US" sz="2400" b="1" dirty="0" err="1" smtClean="0">
                <a:latin typeface="+mn-lt"/>
              </a:rPr>
              <a:t>phát</a:t>
            </a:r>
            <a:r>
              <a:rPr lang="en-US" sz="2400" b="1" dirty="0" smtClean="0">
                <a:latin typeface="+mn-lt"/>
              </a:rPr>
              <a:t> </a:t>
            </a:r>
            <a:r>
              <a:rPr lang="en-US" sz="2400" b="1" dirty="0" err="1" smtClean="0">
                <a:latin typeface="+mn-lt"/>
              </a:rPr>
              <a:t>sinh</a:t>
            </a:r>
            <a:r>
              <a:rPr lang="en-US" sz="2400" b="1" dirty="0" smtClean="0">
                <a:latin typeface="+mn-lt"/>
              </a:rPr>
              <a:t> </a:t>
            </a:r>
            <a:r>
              <a:rPr lang="en-US" sz="2400" b="1" dirty="0" err="1" smtClean="0">
                <a:latin typeface="+mn-lt"/>
              </a:rPr>
              <a:t>một</a:t>
            </a:r>
            <a:r>
              <a:rPr lang="en-US" sz="2400" b="1" dirty="0" smtClean="0">
                <a:latin typeface="+mn-lt"/>
              </a:rPr>
              <a:t> </a:t>
            </a:r>
            <a:r>
              <a:rPr lang="en-US" sz="2400" b="1" dirty="0" err="1" smtClean="0">
                <a:latin typeface="+mn-lt"/>
              </a:rPr>
              <a:t>số</a:t>
            </a:r>
            <a:r>
              <a:rPr lang="en-US" sz="2400" b="1" dirty="0" smtClean="0">
                <a:latin typeface="+mn-lt"/>
              </a:rPr>
              <a:t> </a:t>
            </a:r>
            <a:r>
              <a:rPr lang="en-US" sz="2400" b="1" dirty="0" err="1" smtClean="0">
                <a:latin typeface="+mn-lt"/>
              </a:rPr>
              <a:t>hạn</a:t>
            </a:r>
            <a:r>
              <a:rPr lang="en-US" sz="2400" b="1" dirty="0" smtClean="0">
                <a:latin typeface="+mn-lt"/>
              </a:rPr>
              <a:t> </a:t>
            </a:r>
            <a:r>
              <a:rPr lang="en-US" sz="2400" b="1" dirty="0" err="1" smtClean="0">
                <a:latin typeface="+mn-lt"/>
              </a:rPr>
              <a:t>chế</a:t>
            </a:r>
            <a:r>
              <a:rPr lang="en-US" sz="2400" b="1" dirty="0" smtClean="0">
                <a:latin typeface="+mn-lt"/>
              </a:rPr>
              <a:t>, </a:t>
            </a:r>
            <a:r>
              <a:rPr lang="en-US" sz="2400" b="1" dirty="0" err="1" smtClean="0">
                <a:latin typeface="+mn-lt"/>
              </a:rPr>
              <a:t>khó</a:t>
            </a:r>
            <a:r>
              <a:rPr lang="en-US" sz="2400" b="1" dirty="0" smtClean="0">
                <a:latin typeface="+mn-lt"/>
              </a:rPr>
              <a:t> </a:t>
            </a:r>
            <a:r>
              <a:rPr lang="en-US" sz="2400" b="1" dirty="0" err="1" smtClean="0">
                <a:latin typeface="+mn-lt"/>
              </a:rPr>
              <a:t>khăn</a:t>
            </a:r>
            <a:r>
              <a:rPr lang="en-US" sz="2400" b="1" dirty="0" smtClean="0">
                <a:latin typeface="+mn-lt"/>
              </a:rPr>
              <a:t> </a:t>
            </a:r>
            <a:r>
              <a:rPr lang="en-US" sz="2400" b="1" dirty="0" err="1" smtClean="0">
                <a:latin typeface="+mn-lt"/>
              </a:rPr>
              <a:t>cơ</a:t>
            </a:r>
            <a:r>
              <a:rPr lang="en-US" sz="2400" b="1" dirty="0" smtClean="0">
                <a:latin typeface="+mn-lt"/>
              </a:rPr>
              <a:t> </a:t>
            </a:r>
            <a:r>
              <a:rPr lang="en-US" sz="2400" b="1" dirty="0" err="1" smtClean="0">
                <a:latin typeface="+mn-lt"/>
              </a:rPr>
              <a:t>bản</a:t>
            </a:r>
            <a:r>
              <a:rPr lang="en-US" sz="2400" b="1" dirty="0" smtClean="0">
                <a:latin typeface="+mn-lt"/>
              </a:rPr>
              <a:t> </a:t>
            </a:r>
            <a:r>
              <a:rPr lang="en-US" sz="2400" b="1" dirty="0" err="1" smtClean="0">
                <a:latin typeface="+mn-lt"/>
              </a:rPr>
              <a:t>như</a:t>
            </a:r>
            <a:r>
              <a:rPr lang="en-US" sz="2400" b="1" dirty="0" smtClean="0">
                <a:latin typeface="+mn-lt"/>
              </a:rPr>
              <a:t>:</a:t>
            </a:r>
            <a:endParaRPr lang="en-US" sz="2400" b="1" dirty="0">
              <a:latin typeface="+mn-lt"/>
            </a:endParaRPr>
          </a:p>
        </p:txBody>
      </p:sp>
    </p:spTree>
    <p:extLst>
      <p:ext uri="{BB962C8B-B14F-4D97-AF65-F5344CB8AC3E}">
        <p14:creationId xmlns:p14="http://schemas.microsoft.com/office/powerpoint/2010/main" val="168653150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2937</TotalTime>
  <Words>3721</Words>
  <Application>Microsoft Office PowerPoint</Application>
  <PresentationFormat>On-screen Show (4:3)</PresentationFormat>
  <Paragraphs>109</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VĂN PHÒNG UBND TỈNH ĐĂK NÔNG TRUNG TÂM HÀNH CHÍNH CÔNG ***</vt:lpstr>
      <vt:lpstr>Tình hình chung</vt:lpstr>
      <vt:lpstr>Kết quả tiếp nhận, giải quyết hồ sơ</vt:lpstr>
      <vt:lpstr>- Được sự quan tâm lãnh đạo, chỉ đạo của Thường trực Tỉnh ủy, UBND tỉnh; các sở, ngành đã có sự quan tâm, đồng thuận, vào cuộc tích cực, phối hợp chặt chẽ.  - Cơ chế giám sát giải quyết TTHC được tăng cường, Trung tâm thường xuyên đôn đốc, báo cáo kịp thời cho UBND tỉnh, Chủ tịch UBND tỉnh, cũng như lãnh đạo các sở, ngành, để chỉ đạo đối với hồ sơ chậm trễ, góp phần nâng cao trách nhiệm người đứng đầu, chuyển biến nhận thức, nâng cao năng lực, trách nhiệm của công chức chuyên môn, nhất là tinh thần, thái độ phục vụ nhân dân.</vt:lpstr>
      <vt:lpstr>- Những bất cập, chồng chéo trong giải quyết TTHC được tổng hợp, kịp thời báo cáo, đề xuất điều chỉnh, tháo gỡ khó khăn vướng mắc cho tổ chức, công dân.  - Tiếp nhận và trả kết quả theo đúng quy trình; công tác tiếp nhận, chu chuyển hồ sơ thường xuyên, liên tục, kịp thời.  - CNTT được ứng dụng hiệu quả trong hoạt động giải quyết TTHC tạo nền tảng thuận lợi cho việc triển khai dịch vụ công trực tuyến mức độ 3, 4. - Tăng tính chuyên môn hóa, tách nhiệm vụ tiếp nhận hồ sơ và trả kết quả TTHC khỏi hoạt động chuyên môn, giảm sự tiếp xúc trực tiếp giữa bộ phận chuyên môn với người dân, doanh nghiệp.</vt:lpstr>
      <vt:lpstr>-- Tạo lập môi trường làm việc công khai, minh bạch, thuận tiện, văn minh, hiện đại, thân thiện; tổ chức, công dân chỉ đến một nơi để nộp hồ sơ, nhận kết quả giải quyết TTHC và có thể tham gia giám sát quá trình giải quyết hồ sơ qua trang thông tin điện tử của Trung tâm. -- Tổ chức, công dân được cung cấp một số dịch vụ tiện ích trong quá trình giải quyết hồ sơ TTHC, góp phần giảm số lần đi lại, giảm thời gian và chi phí thực hiện TTHC.</vt:lpstr>
      <vt:lpstr>I.2. Qua thực tế hoạt động cũng phát sinh một số hạn chế, khó khăn cơ bản như:</vt:lpstr>
      <vt:lpstr>PowerPoint Presentation</vt:lpstr>
      <vt:lpstr>I.2. Qua thực tế hoạt động cũng phát sinh một số hạn chế, khó khăn cơ bản như:</vt:lpstr>
      <vt:lpstr>II.1. Mục tiêu giai đoạn 2</vt:lpstr>
      <vt:lpstr>II. 2 Mục tiêu cụ thể</vt:lpstr>
      <vt:lpstr>II. 2 Mục tiêu cụ thể</vt:lpstr>
      <vt:lpstr>II.4 Nhiệm vụ của Trung tâm HCC GĐ2</vt:lpstr>
      <vt:lpstr>08 nhóm nhiệm vụ, hoạt động cụ thể:</vt:lpstr>
      <vt:lpstr>PowerPoint Presentation</vt:lpstr>
      <vt:lpstr>08 nhóm nhiệm vụ, hoạt động cụ thể:</vt:lpstr>
      <vt:lpstr>08 nhóm nhiệm vụ, hoạt động cụ thể:</vt:lpstr>
      <vt:lpstr>08 nhóm nhiệm vụ, hoạt động cụ thể:</vt:lpstr>
      <vt:lpstr>08 nhóm nhiệm vụ, hoạt động cụ thể:</vt:lpstr>
      <vt:lpstr>08 nhóm nhiệm vụ, hoạt động cụ thể:</vt:lpstr>
      <vt:lpstr>08 nhóm nhiệm vụ, hoạt động cụ thể:</vt:lpstr>
      <vt:lpstr>IV.1. Vị trí việc làm của Trung tâm</vt:lpstr>
      <vt:lpstr>Chú thích về số lượng người TN&amp;TKQ</vt:lpstr>
      <vt:lpstr>IV.3. Biên chế</vt:lpstr>
      <vt:lpstr>V. 2 Đề xuất, kiến nghị</vt:lpstr>
      <vt:lpstr>V. 2 Đề xuất, kiến nghị</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VĂN PHÒNG UBND TỈNH ĐĂK NÔNG TRUNG TÂM HÀNH CHÍNH CÔNG</dc:title>
  <dc:creator>Hai</dc:creator>
  <cp:lastModifiedBy>Admin</cp:lastModifiedBy>
  <cp:revision>268</cp:revision>
  <dcterms:created xsi:type="dcterms:W3CDTF">2006-08-16T00:00:00Z</dcterms:created>
  <dcterms:modified xsi:type="dcterms:W3CDTF">2017-07-11T00:58:48Z</dcterms:modified>
</cp:coreProperties>
</file>