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charts/chart1.xml" ContentType="application/vnd.openxmlformats-officedocument.drawingml.chart+xml"/>
  <Override PartName="/ppt/notesSlides/notesSlide5.xml" ContentType="application/vnd.openxmlformats-officedocument.presentationml.notesSlide+xml"/>
  <Override PartName="/ppt/charts/chart2.xml" ContentType="application/vnd.openxmlformats-officedocument.drawingml.chart+xml"/>
  <Override PartName="/ppt/notesSlides/notesSlide6.xml" ContentType="application/vnd.openxmlformats-officedocument.presentationml.notesSlide+xml"/>
  <Override PartName="/ppt/charts/chart3.xml" ContentType="application/vnd.openxmlformats-officedocument.drawingml.chart+xml"/>
  <Override PartName="/ppt/notesSlides/notesSlide7.xml" ContentType="application/vnd.openxmlformats-officedocument.presentationml.notesSlide+xml"/>
  <Override PartName="/ppt/charts/chart4.xml" ContentType="application/vnd.openxmlformats-officedocument.drawingml.chart+xml"/>
  <Override PartName="/ppt/notesSlides/notesSlide8.xml" ContentType="application/vnd.openxmlformats-officedocument.presentationml.notesSlide+xml"/>
  <Override PartName="/ppt/charts/chart5.xml" ContentType="application/vnd.openxmlformats-officedocument.drawingml.chart+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charts/chart6.xml" ContentType="application/vnd.openxmlformats-officedocument.drawingml.chart+xml"/>
  <Override PartName="/ppt/theme/themeOverride1.xml" ContentType="application/vnd.openxmlformats-officedocument.themeOverride+xml"/>
  <Override PartName="/ppt/notesSlides/notesSlide1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ppt/changesInfos/changesInfo1.xml" ContentType="application/vnd.ms-powerpoint.changesinfo+xml"/>
  <Override PartName="/ppt/revisionInfo.xml" ContentType="application/vnd.ms-powerpoint.revisioninfo+xml"/>
  <Override PartName="/ppt/charts/style1.xml" ContentType="application/vnd.ms-office.chartstyle+xml"/>
  <Override PartName="/ppt/charts/colors1.xml" ContentType="application/vnd.ms-office.chartcolorstyle+xml"/>
  <Override PartName="/ppt/charts/style2.xml" ContentType="application/vnd.ms-office.chartstyle+xml"/>
  <Override PartName="/ppt/charts/colors2.xml" ContentType="application/vnd.ms-office.chartcolorstyle+xml"/>
  <Override PartName="/ppt/charts/style3.xml" ContentType="application/vnd.ms-office.chartstyle+xml"/>
  <Override PartName="/ppt/charts/colors3.xml" ContentType="application/vnd.ms-office.chartcolorstyle+xml"/>
  <Override PartName="/ppt/charts/style4.xml" ContentType="application/vnd.ms-office.chartstyle+xml"/>
  <Override PartName="/ppt/charts/colors4.xml" ContentType="application/vnd.ms-office.chartcolorstyle+xml"/>
  <Override PartName="/ppt/charts/style5.xml" ContentType="application/vnd.ms-office.chartstyle+xml"/>
  <Override PartName="/ppt/charts/colors5.xml" ContentType="application/vnd.ms-office.chartcolorstyl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bookmarkIdSeed="9">
  <p:sldMasterIdLst>
    <p:sldMasterId id="2147483741" r:id="rId1"/>
  </p:sldMasterIdLst>
  <p:notesMasterIdLst>
    <p:notesMasterId r:id="rId25"/>
  </p:notesMasterIdLst>
  <p:sldIdLst>
    <p:sldId id="256" r:id="rId2"/>
    <p:sldId id="291" r:id="rId3"/>
    <p:sldId id="290" r:id="rId4"/>
    <p:sldId id="344" r:id="rId5"/>
    <p:sldId id="345" r:id="rId6"/>
    <p:sldId id="347" r:id="rId7"/>
    <p:sldId id="348" r:id="rId8"/>
    <p:sldId id="349" r:id="rId9"/>
    <p:sldId id="350" r:id="rId10"/>
    <p:sldId id="346" r:id="rId11"/>
    <p:sldId id="351" r:id="rId12"/>
    <p:sldId id="353" r:id="rId13"/>
    <p:sldId id="354" r:id="rId14"/>
    <p:sldId id="355" r:id="rId15"/>
    <p:sldId id="356" r:id="rId16"/>
    <p:sldId id="357" r:id="rId17"/>
    <p:sldId id="358" r:id="rId18"/>
    <p:sldId id="359" r:id="rId19"/>
    <p:sldId id="360" r:id="rId20"/>
    <p:sldId id="362" r:id="rId21"/>
    <p:sldId id="363" r:id="rId22"/>
    <p:sldId id="361" r:id="rId23"/>
    <p:sldId id="289" r:id="rId24"/>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xmlns=""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88E26622-4D0F-4DF0-A4A1-9BE99AAA2C9E}" v="70" dt="2021-09-21T12:53:37.219"/>
  </p1510:revLst>
</p1510:revInfo>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SorterView">
  <p:normalViewPr>
    <p:restoredLeft sz="14995" autoAdjust="0"/>
    <p:restoredTop sz="92949" autoAdjust="0"/>
  </p:normalViewPr>
  <p:slideViewPr>
    <p:cSldViewPr snapToGrid="0">
      <p:cViewPr>
        <p:scale>
          <a:sx n="75" d="100"/>
          <a:sy n="75" d="100"/>
        </p:scale>
        <p:origin x="-974" y="-235"/>
      </p:cViewPr>
      <p:guideLst>
        <p:guide orient="horz" pos="2160"/>
        <p:guide pos="3840"/>
      </p:guideLst>
    </p:cSldViewPr>
  </p:slideViewPr>
  <p:outlineViewPr>
    <p:cViewPr>
      <p:scale>
        <a:sx n="33" d="100"/>
        <a:sy n="33" d="100"/>
      </p:scale>
      <p:origin x="0" y="0"/>
    </p:cViewPr>
  </p:outlineViewPr>
  <p:notesTextViewPr>
    <p:cViewPr>
      <p:scale>
        <a:sx n="1" d="1"/>
        <a:sy n="1" d="1"/>
      </p:scale>
      <p:origin x="0" y="0"/>
    </p:cViewPr>
  </p:notesTextViewPr>
  <p:sorterViewPr>
    <p:cViewPr>
      <p:scale>
        <a:sx n="100" d="100"/>
        <a:sy n="100" d="100"/>
      </p:scale>
      <p:origin x="0" y="3792"/>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microsoft.com/office/2016/11/relationships/changesInfo" Target="changesInfos/changesInfo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 Id="rId30"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Huynh Thanh Sang" userId="287464998038b397" providerId="LiveId" clId="{88E26622-4D0F-4DF0-A4A1-9BE99AAA2C9E}"/>
    <pc:docChg chg="undo custSel addSld delSld modSld">
      <pc:chgData name="Huynh Thanh Sang" userId="287464998038b397" providerId="LiveId" clId="{88E26622-4D0F-4DF0-A4A1-9BE99AAA2C9E}" dt="2021-09-21T13:02:15.348" v="4066" actId="1036"/>
      <pc:docMkLst>
        <pc:docMk/>
      </pc:docMkLst>
      <pc:sldChg chg="modSp mod">
        <pc:chgData name="Huynh Thanh Sang" userId="287464998038b397" providerId="LiveId" clId="{88E26622-4D0F-4DF0-A4A1-9BE99AAA2C9E}" dt="2021-09-21T08:29:59.605" v="110" actId="20577"/>
        <pc:sldMkLst>
          <pc:docMk/>
          <pc:sldMk cId="25377749" sldId="256"/>
        </pc:sldMkLst>
        <pc:spChg chg="mod">
          <ac:chgData name="Huynh Thanh Sang" userId="287464998038b397" providerId="LiveId" clId="{88E26622-4D0F-4DF0-A4A1-9BE99AAA2C9E}" dt="2021-09-21T08:29:07.286" v="92" actId="6549"/>
          <ac:spMkLst>
            <pc:docMk/>
            <pc:sldMk cId="25377749" sldId="256"/>
            <ac:spMk id="3" creationId="{00000000-0000-0000-0000-000000000000}"/>
          </ac:spMkLst>
        </pc:spChg>
        <pc:spChg chg="mod">
          <ac:chgData name="Huynh Thanh Sang" userId="287464998038b397" providerId="LiveId" clId="{88E26622-4D0F-4DF0-A4A1-9BE99AAA2C9E}" dt="2021-09-21T08:29:59.605" v="110" actId="20577"/>
          <ac:spMkLst>
            <pc:docMk/>
            <pc:sldMk cId="25377749" sldId="256"/>
            <ac:spMk id="4" creationId="{00000000-0000-0000-0000-000000000000}"/>
          </ac:spMkLst>
        </pc:spChg>
      </pc:sldChg>
      <pc:sldChg chg="modSp mod">
        <pc:chgData name="Huynh Thanh Sang" userId="287464998038b397" providerId="LiveId" clId="{88E26622-4D0F-4DF0-A4A1-9BE99AAA2C9E}" dt="2021-09-21T12:57:37.012" v="4018" actId="1038"/>
        <pc:sldMkLst>
          <pc:docMk/>
          <pc:sldMk cId="3262572479" sldId="289"/>
        </pc:sldMkLst>
        <pc:spChg chg="mod">
          <ac:chgData name="Huynh Thanh Sang" userId="287464998038b397" providerId="LiveId" clId="{88E26622-4D0F-4DF0-A4A1-9BE99AAA2C9E}" dt="2021-09-21T12:57:37.012" v="4018" actId="1038"/>
          <ac:spMkLst>
            <pc:docMk/>
            <pc:sldMk cId="3262572479" sldId="289"/>
            <ac:spMk id="3" creationId="{00000000-0000-0000-0000-000000000000}"/>
          </ac:spMkLst>
        </pc:spChg>
      </pc:sldChg>
      <pc:sldChg chg="addSp delSp modSp mod">
        <pc:chgData name="Huynh Thanh Sang" userId="287464998038b397" providerId="LiveId" clId="{88E26622-4D0F-4DF0-A4A1-9BE99AAA2C9E}" dt="2021-09-21T13:01:17.293" v="4061" actId="1038"/>
        <pc:sldMkLst>
          <pc:docMk/>
          <pc:sldMk cId="1908074512" sldId="290"/>
        </pc:sldMkLst>
        <pc:spChg chg="add mod">
          <ac:chgData name="Huynh Thanh Sang" userId="287464998038b397" providerId="LiveId" clId="{88E26622-4D0F-4DF0-A4A1-9BE99AAA2C9E}" dt="2021-09-21T13:01:17.293" v="4061" actId="1038"/>
          <ac:spMkLst>
            <pc:docMk/>
            <pc:sldMk cId="1908074512" sldId="290"/>
            <ac:spMk id="2" creationId="{4461B3DE-D067-462D-A1A1-6BA32E3D9ADD}"/>
          </ac:spMkLst>
        </pc:spChg>
        <pc:spChg chg="mod">
          <ac:chgData name="Huynh Thanh Sang" userId="287464998038b397" providerId="LiveId" clId="{88E26622-4D0F-4DF0-A4A1-9BE99AAA2C9E}" dt="2021-09-21T08:37:32.067" v="252" actId="255"/>
          <ac:spMkLst>
            <pc:docMk/>
            <pc:sldMk cId="1908074512" sldId="290"/>
            <ac:spMk id="5" creationId="{00000000-0000-0000-0000-000000000000}"/>
          </ac:spMkLst>
        </pc:spChg>
        <pc:spChg chg="mod">
          <ac:chgData name="Huynh Thanh Sang" userId="287464998038b397" providerId="LiveId" clId="{88E26622-4D0F-4DF0-A4A1-9BE99AAA2C9E}" dt="2021-09-21T12:58:02.192" v="4020" actId="207"/>
          <ac:spMkLst>
            <pc:docMk/>
            <pc:sldMk cId="1908074512" sldId="290"/>
            <ac:spMk id="6" creationId="{00000000-0000-0000-0000-000000000000}"/>
          </ac:spMkLst>
        </pc:spChg>
        <pc:graphicFrameChg chg="del">
          <ac:chgData name="Huynh Thanh Sang" userId="287464998038b397" providerId="LiveId" clId="{88E26622-4D0F-4DF0-A4A1-9BE99AAA2C9E}" dt="2021-09-21T08:33:48.455" v="177" actId="478"/>
          <ac:graphicFrameMkLst>
            <pc:docMk/>
            <pc:sldMk cId="1908074512" sldId="290"/>
            <ac:graphicFrameMk id="4" creationId="{00000000-0000-0000-0000-000000000000}"/>
          </ac:graphicFrameMkLst>
        </pc:graphicFrameChg>
      </pc:sldChg>
      <pc:sldChg chg="modSp mod">
        <pc:chgData name="Huynh Thanh Sang" userId="287464998038b397" providerId="LiveId" clId="{88E26622-4D0F-4DF0-A4A1-9BE99AAA2C9E}" dt="2021-09-21T12:57:54.644" v="4019" actId="207"/>
        <pc:sldMkLst>
          <pc:docMk/>
          <pc:sldMk cId="715511263" sldId="291"/>
        </pc:sldMkLst>
        <pc:spChg chg="mod">
          <ac:chgData name="Huynh Thanh Sang" userId="287464998038b397" providerId="LiveId" clId="{88E26622-4D0F-4DF0-A4A1-9BE99AAA2C9E}" dt="2021-09-21T12:57:54.644" v="4019" actId="207"/>
          <ac:spMkLst>
            <pc:docMk/>
            <pc:sldMk cId="715511263" sldId="291"/>
            <ac:spMk id="2" creationId="{00000000-0000-0000-0000-000000000000}"/>
          </ac:spMkLst>
        </pc:spChg>
        <pc:spChg chg="mod">
          <ac:chgData name="Huynh Thanh Sang" userId="287464998038b397" providerId="LiveId" clId="{88E26622-4D0F-4DF0-A4A1-9BE99AAA2C9E}" dt="2021-09-21T12:06:42.376" v="2519" actId="11"/>
          <ac:spMkLst>
            <pc:docMk/>
            <pc:sldMk cId="715511263" sldId="291"/>
            <ac:spMk id="3" creationId="{00000000-0000-0000-0000-000000000000}"/>
          </ac:spMkLst>
        </pc:spChg>
      </pc:sldChg>
      <pc:sldChg chg="del">
        <pc:chgData name="Huynh Thanh Sang" userId="287464998038b397" providerId="LiveId" clId="{88E26622-4D0F-4DF0-A4A1-9BE99AAA2C9E}" dt="2021-09-21T12:45:17.853" v="3643" actId="47"/>
        <pc:sldMkLst>
          <pc:docMk/>
          <pc:sldMk cId="971964805" sldId="292"/>
        </pc:sldMkLst>
      </pc:sldChg>
      <pc:sldChg chg="del">
        <pc:chgData name="Huynh Thanh Sang" userId="287464998038b397" providerId="LiveId" clId="{88E26622-4D0F-4DF0-A4A1-9BE99AAA2C9E}" dt="2021-09-21T12:45:20.611" v="3644" actId="47"/>
        <pc:sldMkLst>
          <pc:docMk/>
          <pc:sldMk cId="690554837" sldId="293"/>
        </pc:sldMkLst>
      </pc:sldChg>
      <pc:sldChg chg="del">
        <pc:chgData name="Huynh Thanh Sang" userId="287464998038b397" providerId="LiveId" clId="{88E26622-4D0F-4DF0-A4A1-9BE99AAA2C9E}" dt="2021-09-21T12:45:22.457" v="3646" actId="47"/>
        <pc:sldMkLst>
          <pc:docMk/>
          <pc:sldMk cId="2390338" sldId="294"/>
        </pc:sldMkLst>
      </pc:sldChg>
      <pc:sldChg chg="del">
        <pc:chgData name="Huynh Thanh Sang" userId="287464998038b397" providerId="LiveId" clId="{88E26622-4D0F-4DF0-A4A1-9BE99AAA2C9E}" dt="2021-09-21T12:45:21.764" v="3645" actId="47"/>
        <pc:sldMkLst>
          <pc:docMk/>
          <pc:sldMk cId="2425987012" sldId="295"/>
        </pc:sldMkLst>
      </pc:sldChg>
      <pc:sldChg chg="del">
        <pc:chgData name="Huynh Thanh Sang" userId="287464998038b397" providerId="LiveId" clId="{88E26622-4D0F-4DF0-A4A1-9BE99AAA2C9E}" dt="2021-09-21T12:45:23.267" v="3647" actId="47"/>
        <pc:sldMkLst>
          <pc:docMk/>
          <pc:sldMk cId="3340325268" sldId="296"/>
        </pc:sldMkLst>
      </pc:sldChg>
      <pc:sldChg chg="del">
        <pc:chgData name="Huynh Thanh Sang" userId="287464998038b397" providerId="LiveId" clId="{88E26622-4D0F-4DF0-A4A1-9BE99AAA2C9E}" dt="2021-09-21T12:45:24.137" v="3648" actId="47"/>
        <pc:sldMkLst>
          <pc:docMk/>
          <pc:sldMk cId="1243756071" sldId="297"/>
        </pc:sldMkLst>
      </pc:sldChg>
      <pc:sldChg chg="del">
        <pc:chgData name="Huynh Thanh Sang" userId="287464998038b397" providerId="LiveId" clId="{88E26622-4D0F-4DF0-A4A1-9BE99AAA2C9E}" dt="2021-09-21T12:45:24.936" v="3649" actId="47"/>
        <pc:sldMkLst>
          <pc:docMk/>
          <pc:sldMk cId="2236721591" sldId="298"/>
        </pc:sldMkLst>
      </pc:sldChg>
      <pc:sldChg chg="del">
        <pc:chgData name="Huynh Thanh Sang" userId="287464998038b397" providerId="LiveId" clId="{88E26622-4D0F-4DF0-A4A1-9BE99AAA2C9E}" dt="2021-09-21T12:45:25.731" v="3650" actId="47"/>
        <pc:sldMkLst>
          <pc:docMk/>
          <pc:sldMk cId="924821235" sldId="299"/>
        </pc:sldMkLst>
      </pc:sldChg>
      <pc:sldChg chg="del">
        <pc:chgData name="Huynh Thanh Sang" userId="287464998038b397" providerId="LiveId" clId="{88E26622-4D0F-4DF0-A4A1-9BE99AAA2C9E}" dt="2021-09-21T12:45:26.521" v="3651" actId="47"/>
        <pc:sldMkLst>
          <pc:docMk/>
          <pc:sldMk cId="2585423693" sldId="300"/>
        </pc:sldMkLst>
      </pc:sldChg>
      <pc:sldChg chg="del">
        <pc:chgData name="Huynh Thanh Sang" userId="287464998038b397" providerId="LiveId" clId="{88E26622-4D0F-4DF0-A4A1-9BE99AAA2C9E}" dt="2021-09-21T12:45:27.294" v="3652" actId="47"/>
        <pc:sldMkLst>
          <pc:docMk/>
          <pc:sldMk cId="1069722553" sldId="301"/>
        </pc:sldMkLst>
      </pc:sldChg>
      <pc:sldChg chg="del">
        <pc:chgData name="Huynh Thanh Sang" userId="287464998038b397" providerId="LiveId" clId="{88E26622-4D0F-4DF0-A4A1-9BE99AAA2C9E}" dt="2021-09-21T12:45:27.980" v="3653" actId="47"/>
        <pc:sldMkLst>
          <pc:docMk/>
          <pc:sldMk cId="3748485306" sldId="302"/>
        </pc:sldMkLst>
      </pc:sldChg>
      <pc:sldChg chg="del">
        <pc:chgData name="Huynh Thanh Sang" userId="287464998038b397" providerId="LiveId" clId="{88E26622-4D0F-4DF0-A4A1-9BE99AAA2C9E}" dt="2021-09-21T12:45:28.658" v="3654" actId="47"/>
        <pc:sldMkLst>
          <pc:docMk/>
          <pc:sldMk cId="2118386272" sldId="303"/>
        </pc:sldMkLst>
      </pc:sldChg>
      <pc:sldChg chg="del">
        <pc:chgData name="Huynh Thanh Sang" userId="287464998038b397" providerId="LiveId" clId="{88E26622-4D0F-4DF0-A4A1-9BE99AAA2C9E}" dt="2021-09-21T12:45:29.386" v="3655" actId="47"/>
        <pc:sldMkLst>
          <pc:docMk/>
          <pc:sldMk cId="1338145942" sldId="304"/>
        </pc:sldMkLst>
      </pc:sldChg>
      <pc:sldChg chg="del">
        <pc:chgData name="Huynh Thanh Sang" userId="287464998038b397" providerId="LiveId" clId="{88E26622-4D0F-4DF0-A4A1-9BE99AAA2C9E}" dt="2021-09-21T12:45:30.338" v="3656" actId="47"/>
        <pc:sldMkLst>
          <pc:docMk/>
          <pc:sldMk cId="4095622813" sldId="305"/>
        </pc:sldMkLst>
      </pc:sldChg>
      <pc:sldChg chg="del">
        <pc:chgData name="Huynh Thanh Sang" userId="287464998038b397" providerId="LiveId" clId="{88E26622-4D0F-4DF0-A4A1-9BE99AAA2C9E}" dt="2021-09-21T12:45:30.998" v="3657" actId="47"/>
        <pc:sldMkLst>
          <pc:docMk/>
          <pc:sldMk cId="2095145408" sldId="306"/>
        </pc:sldMkLst>
      </pc:sldChg>
      <pc:sldChg chg="del">
        <pc:chgData name="Huynh Thanh Sang" userId="287464998038b397" providerId="LiveId" clId="{88E26622-4D0F-4DF0-A4A1-9BE99AAA2C9E}" dt="2021-09-21T12:45:31.965" v="3658" actId="47"/>
        <pc:sldMkLst>
          <pc:docMk/>
          <pc:sldMk cId="2543306875" sldId="307"/>
        </pc:sldMkLst>
      </pc:sldChg>
      <pc:sldChg chg="del">
        <pc:chgData name="Huynh Thanh Sang" userId="287464998038b397" providerId="LiveId" clId="{88E26622-4D0F-4DF0-A4A1-9BE99AAA2C9E}" dt="2021-09-21T12:45:32.730" v="3659" actId="47"/>
        <pc:sldMkLst>
          <pc:docMk/>
          <pc:sldMk cId="1979094947" sldId="308"/>
        </pc:sldMkLst>
      </pc:sldChg>
      <pc:sldChg chg="del">
        <pc:chgData name="Huynh Thanh Sang" userId="287464998038b397" providerId="LiveId" clId="{88E26622-4D0F-4DF0-A4A1-9BE99AAA2C9E}" dt="2021-09-21T12:45:33.486" v="3660" actId="47"/>
        <pc:sldMkLst>
          <pc:docMk/>
          <pc:sldMk cId="3879782947" sldId="309"/>
        </pc:sldMkLst>
      </pc:sldChg>
      <pc:sldChg chg="del">
        <pc:chgData name="Huynh Thanh Sang" userId="287464998038b397" providerId="LiveId" clId="{88E26622-4D0F-4DF0-A4A1-9BE99AAA2C9E}" dt="2021-09-21T12:45:34.445" v="3661" actId="47"/>
        <pc:sldMkLst>
          <pc:docMk/>
          <pc:sldMk cId="525906528" sldId="310"/>
        </pc:sldMkLst>
      </pc:sldChg>
      <pc:sldChg chg="del">
        <pc:chgData name="Huynh Thanh Sang" userId="287464998038b397" providerId="LiveId" clId="{88E26622-4D0F-4DF0-A4A1-9BE99AAA2C9E}" dt="2021-09-21T12:45:35.260" v="3662" actId="47"/>
        <pc:sldMkLst>
          <pc:docMk/>
          <pc:sldMk cId="2096319037" sldId="311"/>
        </pc:sldMkLst>
      </pc:sldChg>
      <pc:sldChg chg="del">
        <pc:chgData name="Huynh Thanh Sang" userId="287464998038b397" providerId="LiveId" clId="{88E26622-4D0F-4DF0-A4A1-9BE99AAA2C9E}" dt="2021-09-21T12:45:36.365" v="3663" actId="47"/>
        <pc:sldMkLst>
          <pc:docMk/>
          <pc:sldMk cId="1479807118" sldId="313"/>
        </pc:sldMkLst>
      </pc:sldChg>
      <pc:sldChg chg="del">
        <pc:chgData name="Huynh Thanh Sang" userId="287464998038b397" providerId="LiveId" clId="{88E26622-4D0F-4DF0-A4A1-9BE99AAA2C9E}" dt="2021-09-21T12:45:37.129" v="3664" actId="47"/>
        <pc:sldMkLst>
          <pc:docMk/>
          <pc:sldMk cId="1729058053" sldId="314"/>
        </pc:sldMkLst>
      </pc:sldChg>
      <pc:sldChg chg="del">
        <pc:chgData name="Huynh Thanh Sang" userId="287464998038b397" providerId="LiveId" clId="{88E26622-4D0F-4DF0-A4A1-9BE99AAA2C9E}" dt="2021-09-21T12:45:38.084" v="3665" actId="47"/>
        <pc:sldMkLst>
          <pc:docMk/>
          <pc:sldMk cId="3155666515" sldId="315"/>
        </pc:sldMkLst>
      </pc:sldChg>
      <pc:sldChg chg="del">
        <pc:chgData name="Huynh Thanh Sang" userId="287464998038b397" providerId="LiveId" clId="{88E26622-4D0F-4DF0-A4A1-9BE99AAA2C9E}" dt="2021-09-21T12:45:38.937" v="3666" actId="47"/>
        <pc:sldMkLst>
          <pc:docMk/>
          <pc:sldMk cId="2048048719" sldId="316"/>
        </pc:sldMkLst>
      </pc:sldChg>
      <pc:sldChg chg="del">
        <pc:chgData name="Huynh Thanh Sang" userId="287464998038b397" providerId="LiveId" clId="{88E26622-4D0F-4DF0-A4A1-9BE99AAA2C9E}" dt="2021-09-21T12:45:39.892" v="3667" actId="47"/>
        <pc:sldMkLst>
          <pc:docMk/>
          <pc:sldMk cId="893358455" sldId="317"/>
        </pc:sldMkLst>
      </pc:sldChg>
      <pc:sldChg chg="del">
        <pc:chgData name="Huynh Thanh Sang" userId="287464998038b397" providerId="LiveId" clId="{88E26622-4D0F-4DF0-A4A1-9BE99AAA2C9E}" dt="2021-09-21T12:45:40.779" v="3668" actId="47"/>
        <pc:sldMkLst>
          <pc:docMk/>
          <pc:sldMk cId="50405744" sldId="318"/>
        </pc:sldMkLst>
      </pc:sldChg>
      <pc:sldChg chg="del">
        <pc:chgData name="Huynh Thanh Sang" userId="287464998038b397" providerId="LiveId" clId="{88E26622-4D0F-4DF0-A4A1-9BE99AAA2C9E}" dt="2021-09-21T12:45:41.628" v="3669" actId="47"/>
        <pc:sldMkLst>
          <pc:docMk/>
          <pc:sldMk cId="1656820356" sldId="319"/>
        </pc:sldMkLst>
      </pc:sldChg>
      <pc:sldChg chg="del">
        <pc:chgData name="Huynh Thanh Sang" userId="287464998038b397" providerId="LiveId" clId="{88E26622-4D0F-4DF0-A4A1-9BE99AAA2C9E}" dt="2021-09-21T12:45:42.552" v="3670" actId="47"/>
        <pc:sldMkLst>
          <pc:docMk/>
          <pc:sldMk cId="1625009562" sldId="320"/>
        </pc:sldMkLst>
      </pc:sldChg>
      <pc:sldChg chg="del">
        <pc:chgData name="Huynh Thanh Sang" userId="287464998038b397" providerId="LiveId" clId="{88E26622-4D0F-4DF0-A4A1-9BE99AAA2C9E}" dt="2021-09-21T12:45:46.895" v="3671" actId="47"/>
        <pc:sldMkLst>
          <pc:docMk/>
          <pc:sldMk cId="2066484199" sldId="321"/>
        </pc:sldMkLst>
      </pc:sldChg>
      <pc:sldChg chg="del">
        <pc:chgData name="Huynh Thanh Sang" userId="287464998038b397" providerId="LiveId" clId="{88E26622-4D0F-4DF0-A4A1-9BE99AAA2C9E}" dt="2021-09-21T12:45:48.244" v="3672" actId="47"/>
        <pc:sldMkLst>
          <pc:docMk/>
          <pc:sldMk cId="197697903" sldId="322"/>
        </pc:sldMkLst>
      </pc:sldChg>
      <pc:sldChg chg="del">
        <pc:chgData name="Huynh Thanh Sang" userId="287464998038b397" providerId="LiveId" clId="{88E26622-4D0F-4DF0-A4A1-9BE99AAA2C9E}" dt="2021-09-21T12:45:49.061" v="3673" actId="47"/>
        <pc:sldMkLst>
          <pc:docMk/>
          <pc:sldMk cId="3549371602" sldId="323"/>
        </pc:sldMkLst>
      </pc:sldChg>
      <pc:sldChg chg="del">
        <pc:chgData name="Huynh Thanh Sang" userId="287464998038b397" providerId="LiveId" clId="{88E26622-4D0F-4DF0-A4A1-9BE99AAA2C9E}" dt="2021-09-21T12:45:49.904" v="3674" actId="47"/>
        <pc:sldMkLst>
          <pc:docMk/>
          <pc:sldMk cId="2519455471" sldId="324"/>
        </pc:sldMkLst>
      </pc:sldChg>
      <pc:sldChg chg="del">
        <pc:chgData name="Huynh Thanh Sang" userId="287464998038b397" providerId="LiveId" clId="{88E26622-4D0F-4DF0-A4A1-9BE99AAA2C9E}" dt="2021-09-21T12:45:50.786" v="3675" actId="47"/>
        <pc:sldMkLst>
          <pc:docMk/>
          <pc:sldMk cId="3469407274" sldId="325"/>
        </pc:sldMkLst>
      </pc:sldChg>
      <pc:sldChg chg="del">
        <pc:chgData name="Huynh Thanh Sang" userId="287464998038b397" providerId="LiveId" clId="{88E26622-4D0F-4DF0-A4A1-9BE99AAA2C9E}" dt="2021-09-21T12:45:51.855" v="3676" actId="47"/>
        <pc:sldMkLst>
          <pc:docMk/>
          <pc:sldMk cId="2301203129" sldId="326"/>
        </pc:sldMkLst>
      </pc:sldChg>
      <pc:sldChg chg="del">
        <pc:chgData name="Huynh Thanh Sang" userId="287464998038b397" providerId="LiveId" clId="{88E26622-4D0F-4DF0-A4A1-9BE99AAA2C9E}" dt="2021-09-21T12:45:52.875" v="3677" actId="47"/>
        <pc:sldMkLst>
          <pc:docMk/>
          <pc:sldMk cId="214604311" sldId="327"/>
        </pc:sldMkLst>
      </pc:sldChg>
      <pc:sldChg chg="del">
        <pc:chgData name="Huynh Thanh Sang" userId="287464998038b397" providerId="LiveId" clId="{88E26622-4D0F-4DF0-A4A1-9BE99AAA2C9E}" dt="2021-09-21T12:45:55.114" v="3678" actId="47"/>
        <pc:sldMkLst>
          <pc:docMk/>
          <pc:sldMk cId="2424346251" sldId="328"/>
        </pc:sldMkLst>
      </pc:sldChg>
      <pc:sldChg chg="del">
        <pc:chgData name="Huynh Thanh Sang" userId="287464998038b397" providerId="LiveId" clId="{88E26622-4D0F-4DF0-A4A1-9BE99AAA2C9E}" dt="2021-09-21T12:45:56.638" v="3679" actId="47"/>
        <pc:sldMkLst>
          <pc:docMk/>
          <pc:sldMk cId="1436953480" sldId="329"/>
        </pc:sldMkLst>
      </pc:sldChg>
      <pc:sldChg chg="modSp del mod">
        <pc:chgData name="Huynh Thanh Sang" userId="287464998038b397" providerId="LiveId" clId="{88E26622-4D0F-4DF0-A4A1-9BE99AAA2C9E}" dt="2021-09-21T12:45:57.598" v="3680" actId="47"/>
        <pc:sldMkLst>
          <pc:docMk/>
          <pc:sldMk cId="2906645803" sldId="330"/>
        </pc:sldMkLst>
        <pc:spChg chg="mod">
          <ac:chgData name="Huynh Thanh Sang" userId="287464998038b397" providerId="LiveId" clId="{88E26622-4D0F-4DF0-A4A1-9BE99AAA2C9E}" dt="2021-09-21T08:35:30.882" v="230" actId="27636"/>
          <ac:spMkLst>
            <pc:docMk/>
            <pc:sldMk cId="2906645803" sldId="330"/>
            <ac:spMk id="2" creationId="{00000000-0000-0000-0000-000000000000}"/>
          </ac:spMkLst>
        </pc:spChg>
      </pc:sldChg>
      <pc:sldChg chg="del">
        <pc:chgData name="Huynh Thanh Sang" userId="287464998038b397" providerId="LiveId" clId="{88E26622-4D0F-4DF0-A4A1-9BE99AAA2C9E}" dt="2021-09-21T12:45:58.376" v="3681" actId="47"/>
        <pc:sldMkLst>
          <pc:docMk/>
          <pc:sldMk cId="3790940015" sldId="331"/>
        </pc:sldMkLst>
      </pc:sldChg>
      <pc:sldChg chg="del">
        <pc:chgData name="Huynh Thanh Sang" userId="287464998038b397" providerId="LiveId" clId="{88E26622-4D0F-4DF0-A4A1-9BE99AAA2C9E}" dt="2021-09-21T12:46:00.326" v="3682" actId="47"/>
        <pc:sldMkLst>
          <pc:docMk/>
          <pc:sldMk cId="1337687307" sldId="332"/>
        </pc:sldMkLst>
      </pc:sldChg>
      <pc:sldChg chg="del">
        <pc:chgData name="Huynh Thanh Sang" userId="287464998038b397" providerId="LiveId" clId="{88E26622-4D0F-4DF0-A4A1-9BE99AAA2C9E}" dt="2021-09-21T12:46:01.546" v="3683" actId="47"/>
        <pc:sldMkLst>
          <pc:docMk/>
          <pc:sldMk cId="4163765845" sldId="333"/>
        </pc:sldMkLst>
      </pc:sldChg>
      <pc:sldChg chg="del">
        <pc:chgData name="Huynh Thanh Sang" userId="287464998038b397" providerId="LiveId" clId="{88E26622-4D0F-4DF0-A4A1-9BE99AAA2C9E}" dt="2021-09-21T12:46:03.012" v="3684" actId="47"/>
        <pc:sldMkLst>
          <pc:docMk/>
          <pc:sldMk cId="687218957" sldId="334"/>
        </pc:sldMkLst>
      </pc:sldChg>
      <pc:sldChg chg="del">
        <pc:chgData name="Huynh Thanh Sang" userId="287464998038b397" providerId="LiveId" clId="{88E26622-4D0F-4DF0-A4A1-9BE99AAA2C9E}" dt="2021-09-21T12:46:04.059" v="3685" actId="47"/>
        <pc:sldMkLst>
          <pc:docMk/>
          <pc:sldMk cId="3716960116" sldId="335"/>
        </pc:sldMkLst>
      </pc:sldChg>
      <pc:sldChg chg="del">
        <pc:chgData name="Huynh Thanh Sang" userId="287464998038b397" providerId="LiveId" clId="{88E26622-4D0F-4DF0-A4A1-9BE99AAA2C9E}" dt="2021-09-21T12:46:04.858" v="3686" actId="47"/>
        <pc:sldMkLst>
          <pc:docMk/>
          <pc:sldMk cId="1193177477" sldId="336"/>
        </pc:sldMkLst>
      </pc:sldChg>
      <pc:sldChg chg="del">
        <pc:chgData name="Huynh Thanh Sang" userId="287464998038b397" providerId="LiveId" clId="{88E26622-4D0F-4DF0-A4A1-9BE99AAA2C9E}" dt="2021-09-21T12:46:05.730" v="3687" actId="47"/>
        <pc:sldMkLst>
          <pc:docMk/>
          <pc:sldMk cId="1520528651" sldId="337"/>
        </pc:sldMkLst>
      </pc:sldChg>
      <pc:sldChg chg="del">
        <pc:chgData name="Huynh Thanh Sang" userId="287464998038b397" providerId="LiveId" clId="{88E26622-4D0F-4DF0-A4A1-9BE99AAA2C9E}" dt="2021-09-21T12:46:06.516" v="3688" actId="47"/>
        <pc:sldMkLst>
          <pc:docMk/>
          <pc:sldMk cId="4190374911" sldId="338"/>
        </pc:sldMkLst>
      </pc:sldChg>
      <pc:sldChg chg="del">
        <pc:chgData name="Huynh Thanh Sang" userId="287464998038b397" providerId="LiveId" clId="{88E26622-4D0F-4DF0-A4A1-9BE99AAA2C9E}" dt="2021-09-21T12:46:07.376" v="3689" actId="47"/>
        <pc:sldMkLst>
          <pc:docMk/>
          <pc:sldMk cId="3083248675" sldId="339"/>
        </pc:sldMkLst>
      </pc:sldChg>
      <pc:sldChg chg="del">
        <pc:chgData name="Huynh Thanh Sang" userId="287464998038b397" providerId="LiveId" clId="{88E26622-4D0F-4DF0-A4A1-9BE99AAA2C9E}" dt="2021-09-21T12:46:08.225" v="3690" actId="47"/>
        <pc:sldMkLst>
          <pc:docMk/>
          <pc:sldMk cId="491035257" sldId="340"/>
        </pc:sldMkLst>
      </pc:sldChg>
      <pc:sldChg chg="del">
        <pc:chgData name="Huynh Thanh Sang" userId="287464998038b397" providerId="LiveId" clId="{88E26622-4D0F-4DF0-A4A1-9BE99AAA2C9E}" dt="2021-09-21T12:46:09.099" v="3691" actId="47"/>
        <pc:sldMkLst>
          <pc:docMk/>
          <pc:sldMk cId="153255277" sldId="341"/>
        </pc:sldMkLst>
      </pc:sldChg>
      <pc:sldChg chg="del">
        <pc:chgData name="Huynh Thanh Sang" userId="287464998038b397" providerId="LiveId" clId="{88E26622-4D0F-4DF0-A4A1-9BE99AAA2C9E}" dt="2021-09-21T12:46:10.764" v="3692" actId="47"/>
        <pc:sldMkLst>
          <pc:docMk/>
          <pc:sldMk cId="2140116217" sldId="342"/>
        </pc:sldMkLst>
      </pc:sldChg>
      <pc:sldChg chg="del">
        <pc:chgData name="Huynh Thanh Sang" userId="287464998038b397" providerId="LiveId" clId="{88E26622-4D0F-4DF0-A4A1-9BE99AAA2C9E}" dt="2021-09-21T12:46:12.393" v="3693" actId="47"/>
        <pc:sldMkLst>
          <pc:docMk/>
          <pc:sldMk cId="4094447476" sldId="343"/>
        </pc:sldMkLst>
      </pc:sldChg>
      <pc:sldChg chg="addSp delSp modSp add mod setBg">
        <pc:chgData name="Huynh Thanh Sang" userId="287464998038b397" providerId="LiveId" clId="{88E26622-4D0F-4DF0-A4A1-9BE99AAA2C9E}" dt="2021-09-21T12:58:12.469" v="4021" actId="207"/>
        <pc:sldMkLst>
          <pc:docMk/>
          <pc:sldMk cId="166147380" sldId="344"/>
        </pc:sldMkLst>
        <pc:spChg chg="del">
          <ac:chgData name="Huynh Thanh Sang" userId="287464998038b397" providerId="LiveId" clId="{88E26622-4D0F-4DF0-A4A1-9BE99AAA2C9E}" dt="2021-09-21T08:46:08.917" v="337" actId="478"/>
          <ac:spMkLst>
            <pc:docMk/>
            <pc:sldMk cId="166147380" sldId="344"/>
            <ac:spMk id="2" creationId="{4461B3DE-D067-462D-A1A1-6BA32E3D9ADD}"/>
          </ac:spMkLst>
        </pc:spChg>
        <pc:spChg chg="mod">
          <ac:chgData name="Huynh Thanh Sang" userId="287464998038b397" providerId="LiveId" clId="{88E26622-4D0F-4DF0-A4A1-9BE99AAA2C9E}" dt="2021-09-21T08:47:05.684" v="340" actId="26606"/>
          <ac:spMkLst>
            <pc:docMk/>
            <pc:sldMk cId="166147380" sldId="344"/>
            <ac:spMk id="5" creationId="{00000000-0000-0000-0000-000000000000}"/>
          </ac:spMkLst>
        </pc:spChg>
        <pc:spChg chg="mod">
          <ac:chgData name="Huynh Thanh Sang" userId="287464998038b397" providerId="LiveId" clId="{88E26622-4D0F-4DF0-A4A1-9BE99AAA2C9E}" dt="2021-09-21T12:58:12.469" v="4021" actId="207"/>
          <ac:spMkLst>
            <pc:docMk/>
            <pc:sldMk cId="166147380" sldId="344"/>
            <ac:spMk id="6" creationId="{00000000-0000-0000-0000-000000000000}"/>
          </ac:spMkLst>
        </pc:spChg>
        <pc:spChg chg="add del">
          <ac:chgData name="Huynh Thanh Sang" userId="287464998038b397" providerId="LiveId" clId="{88E26622-4D0F-4DF0-A4A1-9BE99AAA2C9E}" dt="2021-09-21T08:47:05.684" v="340" actId="26606"/>
          <ac:spMkLst>
            <pc:docMk/>
            <pc:sldMk cId="166147380" sldId="344"/>
            <ac:spMk id="11" creationId="{0AB6E427-3F73-4C06-A5D5-AE52C3883B50}"/>
          </ac:spMkLst>
        </pc:spChg>
        <pc:spChg chg="add del">
          <ac:chgData name="Huynh Thanh Sang" userId="287464998038b397" providerId="LiveId" clId="{88E26622-4D0F-4DF0-A4A1-9BE99AAA2C9E}" dt="2021-09-21T08:47:05.684" v="340" actId="26606"/>
          <ac:spMkLst>
            <pc:docMk/>
            <pc:sldMk cId="166147380" sldId="344"/>
            <ac:spMk id="13" creationId="{D8C9BDAA-0390-4B39-9B5C-BC95E5120DA4}"/>
          </ac:spMkLst>
        </pc:spChg>
        <pc:spChg chg="add del">
          <ac:chgData name="Huynh Thanh Sang" userId="287464998038b397" providerId="LiveId" clId="{88E26622-4D0F-4DF0-A4A1-9BE99AAA2C9E}" dt="2021-09-21T08:47:05.684" v="340" actId="26606"/>
          <ac:spMkLst>
            <pc:docMk/>
            <pc:sldMk cId="166147380" sldId="344"/>
            <ac:spMk id="15" creationId="{F9DB1FE5-9D46-433B-99D1-2F1B8DC79855}"/>
          </ac:spMkLst>
        </pc:spChg>
        <pc:graphicFrameChg chg="add mod modGraphic">
          <ac:chgData name="Huynh Thanh Sang" userId="287464998038b397" providerId="LiveId" clId="{88E26622-4D0F-4DF0-A4A1-9BE99AAA2C9E}" dt="2021-09-21T12:05:27.211" v="2518" actId="14100"/>
          <ac:graphicFrameMkLst>
            <pc:docMk/>
            <pc:sldMk cId="166147380" sldId="344"/>
            <ac:graphicFrameMk id="3" creationId="{20F2C0CF-2EEB-4243-922C-56208D96D9D8}"/>
          </ac:graphicFrameMkLst>
        </pc:graphicFrameChg>
      </pc:sldChg>
      <pc:sldChg chg="addSp delSp modSp add mod">
        <pc:chgData name="Huynh Thanh Sang" userId="287464998038b397" providerId="LiveId" clId="{88E26622-4D0F-4DF0-A4A1-9BE99AAA2C9E}" dt="2021-09-21T13:01:51.622" v="4064" actId="255"/>
        <pc:sldMkLst>
          <pc:docMk/>
          <pc:sldMk cId="2877971025" sldId="345"/>
        </pc:sldMkLst>
        <pc:spChg chg="mod">
          <ac:chgData name="Huynh Thanh Sang" userId="287464998038b397" providerId="LiveId" clId="{88E26622-4D0F-4DF0-A4A1-9BE99AAA2C9E}" dt="2021-09-21T12:07:17.802" v="2528" actId="20577"/>
          <ac:spMkLst>
            <pc:docMk/>
            <pc:sldMk cId="2877971025" sldId="345"/>
            <ac:spMk id="6" creationId="{00000000-0000-0000-0000-000000000000}"/>
          </ac:spMkLst>
        </pc:spChg>
        <pc:graphicFrameChg chg="add del mod modGraphic">
          <ac:chgData name="Huynh Thanh Sang" userId="287464998038b397" providerId="LiveId" clId="{88E26622-4D0F-4DF0-A4A1-9BE99AAA2C9E}" dt="2021-09-21T08:56:24.128" v="375" actId="478"/>
          <ac:graphicFrameMkLst>
            <pc:docMk/>
            <pc:sldMk cId="2877971025" sldId="345"/>
            <ac:graphicFrameMk id="2" creationId="{07CDCB62-6D4B-4D45-8904-9C5F3779BEE3}"/>
          </ac:graphicFrameMkLst>
        </pc:graphicFrameChg>
        <pc:graphicFrameChg chg="del modGraphic">
          <ac:chgData name="Huynh Thanh Sang" userId="287464998038b397" providerId="LiveId" clId="{88E26622-4D0F-4DF0-A4A1-9BE99AAA2C9E}" dt="2021-09-21T08:53:50.164" v="367" actId="478"/>
          <ac:graphicFrameMkLst>
            <pc:docMk/>
            <pc:sldMk cId="2877971025" sldId="345"/>
            <ac:graphicFrameMk id="3" creationId="{20F2C0CF-2EEB-4243-922C-56208D96D9D8}"/>
          </ac:graphicFrameMkLst>
        </pc:graphicFrameChg>
        <pc:graphicFrameChg chg="add del mod">
          <ac:chgData name="Huynh Thanh Sang" userId="287464998038b397" providerId="LiveId" clId="{88E26622-4D0F-4DF0-A4A1-9BE99AAA2C9E}" dt="2021-09-21T09:03:29.156" v="377"/>
          <ac:graphicFrameMkLst>
            <pc:docMk/>
            <pc:sldMk cId="2877971025" sldId="345"/>
            <ac:graphicFrameMk id="4" creationId="{93AB1030-E135-4D36-B21D-FD1A12137471}"/>
          </ac:graphicFrameMkLst>
        </pc:graphicFrameChg>
        <pc:graphicFrameChg chg="add del mod modGraphic">
          <ac:chgData name="Huynh Thanh Sang" userId="287464998038b397" providerId="LiveId" clId="{88E26622-4D0F-4DF0-A4A1-9BE99AAA2C9E}" dt="2021-09-21T09:04:49.136" v="381" actId="478"/>
          <ac:graphicFrameMkLst>
            <pc:docMk/>
            <pc:sldMk cId="2877971025" sldId="345"/>
            <ac:graphicFrameMk id="7" creationId="{A2223C53-C851-4AA9-BB62-101108BBAB02}"/>
          </ac:graphicFrameMkLst>
        </pc:graphicFrameChg>
        <pc:graphicFrameChg chg="add mod modGraphic">
          <ac:chgData name="Huynh Thanh Sang" userId="287464998038b397" providerId="LiveId" clId="{88E26622-4D0F-4DF0-A4A1-9BE99AAA2C9E}" dt="2021-09-21T13:01:51.622" v="4064" actId="255"/>
          <ac:graphicFrameMkLst>
            <pc:docMk/>
            <pc:sldMk cId="2877971025" sldId="345"/>
            <ac:graphicFrameMk id="8" creationId="{0DF40CBF-7BB3-4963-A8C1-135A06B1FD54}"/>
          </ac:graphicFrameMkLst>
        </pc:graphicFrameChg>
      </pc:sldChg>
      <pc:sldChg chg="addSp delSp modSp add mod">
        <pc:chgData name="Huynh Thanh Sang" userId="287464998038b397" providerId="LiveId" clId="{88E26622-4D0F-4DF0-A4A1-9BE99AAA2C9E}" dt="2021-09-21T13:02:15.348" v="4066" actId="1036"/>
        <pc:sldMkLst>
          <pc:docMk/>
          <pc:sldMk cId="2004152874" sldId="346"/>
        </pc:sldMkLst>
        <pc:spChg chg="mod">
          <ac:chgData name="Huynh Thanh Sang" userId="287464998038b397" providerId="LiveId" clId="{88E26622-4D0F-4DF0-A4A1-9BE99AAA2C9E}" dt="2021-09-21T12:58:26.223" v="4022" actId="207"/>
          <ac:spMkLst>
            <pc:docMk/>
            <pc:sldMk cId="2004152874" sldId="346"/>
            <ac:spMk id="6" creationId="{00000000-0000-0000-0000-000000000000}"/>
          </ac:spMkLst>
        </pc:spChg>
        <pc:spChg chg="add del mod">
          <ac:chgData name="Huynh Thanh Sang" userId="287464998038b397" providerId="LiveId" clId="{88E26622-4D0F-4DF0-A4A1-9BE99AAA2C9E}" dt="2021-09-21T09:17:50.383" v="436" actId="478"/>
          <ac:spMkLst>
            <pc:docMk/>
            <pc:sldMk cId="2004152874" sldId="346"/>
            <ac:spMk id="7" creationId="{76305F11-07D7-4A5B-8B90-C75CE5C93C07}"/>
          </ac:spMkLst>
        </pc:spChg>
        <pc:spChg chg="add del mod">
          <ac:chgData name="Huynh Thanh Sang" userId="287464998038b397" providerId="LiveId" clId="{88E26622-4D0F-4DF0-A4A1-9BE99AAA2C9E}" dt="2021-09-21T09:19:47.168" v="443" actId="21"/>
          <ac:spMkLst>
            <pc:docMk/>
            <pc:sldMk cId="2004152874" sldId="346"/>
            <ac:spMk id="9" creationId="{273EFBD4-C64A-4097-A508-9DBD8AFD1CAD}"/>
          </ac:spMkLst>
        </pc:spChg>
        <pc:spChg chg="add mod">
          <ac:chgData name="Huynh Thanh Sang" userId="287464998038b397" providerId="LiveId" clId="{88E26622-4D0F-4DF0-A4A1-9BE99AAA2C9E}" dt="2021-09-21T13:02:15.348" v="4066" actId="1036"/>
          <ac:spMkLst>
            <pc:docMk/>
            <pc:sldMk cId="2004152874" sldId="346"/>
            <ac:spMk id="10" creationId="{C455F07F-DA14-4A42-9FE5-6A1B477CFBA8}"/>
          </ac:spMkLst>
        </pc:spChg>
        <pc:graphicFrameChg chg="del">
          <ac:chgData name="Huynh Thanh Sang" userId="287464998038b397" providerId="LiveId" clId="{88E26622-4D0F-4DF0-A4A1-9BE99AAA2C9E}" dt="2021-09-21T09:16:48.088" v="432" actId="478"/>
          <ac:graphicFrameMkLst>
            <pc:docMk/>
            <pc:sldMk cId="2004152874" sldId="346"/>
            <ac:graphicFrameMk id="8" creationId="{0DF40CBF-7BB3-4963-A8C1-135A06B1FD54}"/>
          </ac:graphicFrameMkLst>
        </pc:graphicFrameChg>
      </pc:sldChg>
      <pc:sldChg chg="addSp delSp modSp add mod">
        <pc:chgData name="Huynh Thanh Sang" userId="287464998038b397" providerId="LiveId" clId="{88E26622-4D0F-4DF0-A4A1-9BE99AAA2C9E}" dt="2021-09-21T12:58:40.748" v="4023" actId="207"/>
        <pc:sldMkLst>
          <pc:docMk/>
          <pc:sldMk cId="3020614943" sldId="347"/>
        </pc:sldMkLst>
        <pc:spChg chg="add mod">
          <ac:chgData name="Huynh Thanh Sang" userId="287464998038b397" providerId="LiveId" clId="{88E26622-4D0F-4DF0-A4A1-9BE99AAA2C9E}" dt="2021-09-21T09:40:30.447" v="833" actId="20577"/>
          <ac:spMkLst>
            <pc:docMk/>
            <pc:sldMk cId="3020614943" sldId="347"/>
            <ac:spMk id="2" creationId="{731551C5-8E14-4A6E-8A33-E9182F24330F}"/>
          </ac:spMkLst>
        </pc:spChg>
        <pc:spChg chg="add del mod">
          <ac:chgData name="Huynh Thanh Sang" userId="287464998038b397" providerId="LiveId" clId="{88E26622-4D0F-4DF0-A4A1-9BE99AAA2C9E}" dt="2021-09-21T09:42:30.089" v="856"/>
          <ac:spMkLst>
            <pc:docMk/>
            <pc:sldMk cId="3020614943" sldId="347"/>
            <ac:spMk id="4" creationId="{A9AA0EF8-F741-44D9-AE8E-85CEEEC575CA}"/>
          </ac:spMkLst>
        </pc:spChg>
        <pc:spChg chg="mod">
          <ac:chgData name="Huynh Thanh Sang" userId="287464998038b397" providerId="LiveId" clId="{88E26622-4D0F-4DF0-A4A1-9BE99AAA2C9E}" dt="2021-09-21T09:30:01.383" v="700" actId="20577"/>
          <ac:spMkLst>
            <pc:docMk/>
            <pc:sldMk cId="3020614943" sldId="347"/>
            <ac:spMk id="5" creationId="{00000000-0000-0000-0000-000000000000}"/>
          </ac:spMkLst>
        </pc:spChg>
        <pc:spChg chg="mod">
          <ac:chgData name="Huynh Thanh Sang" userId="287464998038b397" providerId="LiveId" clId="{88E26622-4D0F-4DF0-A4A1-9BE99AAA2C9E}" dt="2021-09-21T12:58:40.748" v="4023" actId="207"/>
          <ac:spMkLst>
            <pc:docMk/>
            <pc:sldMk cId="3020614943" sldId="347"/>
            <ac:spMk id="6" creationId="{00000000-0000-0000-0000-000000000000}"/>
          </ac:spMkLst>
        </pc:spChg>
        <pc:spChg chg="add mod">
          <ac:chgData name="Huynh Thanh Sang" userId="287464998038b397" providerId="LiveId" clId="{88E26622-4D0F-4DF0-A4A1-9BE99AAA2C9E}" dt="2021-09-21T10:19:51.922" v="1216" actId="6549"/>
          <ac:spMkLst>
            <pc:docMk/>
            <pc:sldMk cId="3020614943" sldId="347"/>
            <ac:spMk id="9" creationId="{247C3C6D-8C13-4724-B3EA-DE7720FECC81}"/>
          </ac:spMkLst>
        </pc:spChg>
        <pc:spChg chg="del mod">
          <ac:chgData name="Huynh Thanh Sang" userId="287464998038b397" providerId="LiveId" clId="{88E26622-4D0F-4DF0-A4A1-9BE99AAA2C9E}" dt="2021-09-21T09:29:07.749" v="657" actId="478"/>
          <ac:spMkLst>
            <pc:docMk/>
            <pc:sldMk cId="3020614943" sldId="347"/>
            <ac:spMk id="10" creationId="{C455F07F-DA14-4A42-9FE5-6A1B477CFBA8}"/>
          </ac:spMkLst>
        </pc:spChg>
        <pc:spChg chg="add mod">
          <ac:chgData name="Huynh Thanh Sang" userId="287464998038b397" providerId="LiveId" clId="{88E26622-4D0F-4DF0-A4A1-9BE99AAA2C9E}" dt="2021-09-21T10:20:56.648" v="1235" actId="20577"/>
          <ac:spMkLst>
            <pc:docMk/>
            <pc:sldMk cId="3020614943" sldId="347"/>
            <ac:spMk id="11" creationId="{645A2DA5-47DC-4FFE-8735-E157C662C375}"/>
          </ac:spMkLst>
        </pc:spChg>
        <pc:spChg chg="add mod">
          <ac:chgData name="Huynh Thanh Sang" userId="287464998038b397" providerId="LiveId" clId="{88E26622-4D0F-4DF0-A4A1-9BE99AAA2C9E}" dt="2021-09-21T10:22:36.233" v="1325" actId="255"/>
          <ac:spMkLst>
            <pc:docMk/>
            <pc:sldMk cId="3020614943" sldId="347"/>
            <ac:spMk id="14" creationId="{B9BBC7D7-390B-4B1E-AEE6-D3F6C2B5BF20}"/>
          </ac:spMkLst>
        </pc:spChg>
        <pc:graphicFrameChg chg="add del mod">
          <ac:chgData name="Huynh Thanh Sang" userId="287464998038b397" providerId="LiveId" clId="{88E26622-4D0F-4DF0-A4A1-9BE99AAA2C9E}" dt="2021-09-21T09:42:30.089" v="856"/>
          <ac:graphicFrameMkLst>
            <pc:docMk/>
            <pc:sldMk cId="3020614943" sldId="347"/>
            <ac:graphicFrameMk id="3" creationId="{715B0C35-A9B3-4732-8291-E363D3D58183}"/>
          </ac:graphicFrameMkLst>
        </pc:graphicFrameChg>
        <pc:graphicFrameChg chg="add mod modGraphic">
          <ac:chgData name="Huynh Thanh Sang" userId="287464998038b397" providerId="LiveId" clId="{88E26622-4D0F-4DF0-A4A1-9BE99AAA2C9E}" dt="2021-09-21T10:16:23.605" v="1096" actId="14734"/>
          <ac:graphicFrameMkLst>
            <pc:docMk/>
            <pc:sldMk cId="3020614943" sldId="347"/>
            <ac:graphicFrameMk id="7" creationId="{D5D362E8-44E1-4556-BB20-52FFB9878DCA}"/>
          </ac:graphicFrameMkLst>
        </pc:graphicFrameChg>
        <pc:graphicFrameChg chg="add mod modGraphic">
          <ac:chgData name="Huynh Thanh Sang" userId="287464998038b397" providerId="LiveId" clId="{88E26622-4D0F-4DF0-A4A1-9BE99AAA2C9E}" dt="2021-09-21T10:22:15.938" v="1323" actId="2711"/>
          <ac:graphicFrameMkLst>
            <pc:docMk/>
            <pc:sldMk cId="3020614943" sldId="347"/>
            <ac:graphicFrameMk id="8" creationId="{63439A53-72BE-44BB-A529-AF1E25441549}"/>
          </ac:graphicFrameMkLst>
        </pc:graphicFrameChg>
        <pc:graphicFrameChg chg="add mod modGraphic">
          <ac:chgData name="Huynh Thanh Sang" userId="287464998038b397" providerId="LiveId" clId="{88E26622-4D0F-4DF0-A4A1-9BE99AAA2C9E}" dt="2021-09-21T10:22:23.602" v="1324" actId="2711"/>
          <ac:graphicFrameMkLst>
            <pc:docMk/>
            <pc:sldMk cId="3020614943" sldId="347"/>
            <ac:graphicFrameMk id="12" creationId="{CD7E1F39-B17D-44D6-BC63-704E9B8D0618}"/>
          </ac:graphicFrameMkLst>
        </pc:graphicFrameChg>
      </pc:sldChg>
      <pc:sldChg chg="addSp delSp modSp add mod">
        <pc:chgData name="Huynh Thanh Sang" userId="287464998038b397" providerId="LiveId" clId="{88E26622-4D0F-4DF0-A4A1-9BE99AAA2C9E}" dt="2021-09-21T12:58:45.765" v="4024" actId="207"/>
        <pc:sldMkLst>
          <pc:docMk/>
          <pc:sldMk cId="1498251122" sldId="348"/>
        </pc:sldMkLst>
        <pc:spChg chg="mod">
          <ac:chgData name="Huynh Thanh Sang" userId="287464998038b397" providerId="LiveId" clId="{88E26622-4D0F-4DF0-A4A1-9BE99AAA2C9E}" dt="2021-09-21T11:32:57.081" v="1796" actId="6549"/>
          <ac:spMkLst>
            <pc:docMk/>
            <pc:sldMk cId="1498251122" sldId="348"/>
            <ac:spMk id="2" creationId="{731551C5-8E14-4A6E-8A33-E9182F24330F}"/>
          </ac:spMkLst>
        </pc:spChg>
        <pc:spChg chg="mod">
          <ac:chgData name="Huynh Thanh Sang" userId="287464998038b397" providerId="LiveId" clId="{88E26622-4D0F-4DF0-A4A1-9BE99AAA2C9E}" dt="2021-09-21T11:22:49.890" v="1655" actId="1035"/>
          <ac:spMkLst>
            <pc:docMk/>
            <pc:sldMk cId="1498251122" sldId="348"/>
            <ac:spMk id="5" creationId="{00000000-0000-0000-0000-000000000000}"/>
          </ac:spMkLst>
        </pc:spChg>
        <pc:spChg chg="mod">
          <ac:chgData name="Huynh Thanh Sang" userId="287464998038b397" providerId="LiveId" clId="{88E26622-4D0F-4DF0-A4A1-9BE99AAA2C9E}" dt="2021-09-21T12:58:45.765" v="4024" actId="207"/>
          <ac:spMkLst>
            <pc:docMk/>
            <pc:sldMk cId="1498251122" sldId="348"/>
            <ac:spMk id="6" creationId="{00000000-0000-0000-0000-000000000000}"/>
          </ac:spMkLst>
        </pc:spChg>
        <pc:spChg chg="del">
          <ac:chgData name="Huynh Thanh Sang" userId="287464998038b397" providerId="LiveId" clId="{88E26622-4D0F-4DF0-A4A1-9BE99AAA2C9E}" dt="2021-09-21T10:29:09.840" v="1330" actId="478"/>
          <ac:spMkLst>
            <pc:docMk/>
            <pc:sldMk cId="1498251122" sldId="348"/>
            <ac:spMk id="9" creationId="{247C3C6D-8C13-4724-B3EA-DE7720FECC81}"/>
          </ac:spMkLst>
        </pc:spChg>
        <pc:spChg chg="del">
          <ac:chgData name="Huynh Thanh Sang" userId="287464998038b397" providerId="LiveId" clId="{88E26622-4D0F-4DF0-A4A1-9BE99AAA2C9E}" dt="2021-09-21T10:29:16.064" v="1331" actId="478"/>
          <ac:spMkLst>
            <pc:docMk/>
            <pc:sldMk cId="1498251122" sldId="348"/>
            <ac:spMk id="11" creationId="{645A2DA5-47DC-4FFE-8735-E157C662C375}"/>
          </ac:spMkLst>
        </pc:spChg>
        <pc:spChg chg="mod">
          <ac:chgData name="Huynh Thanh Sang" userId="287464998038b397" providerId="LiveId" clId="{88E26622-4D0F-4DF0-A4A1-9BE99AAA2C9E}" dt="2021-09-21T10:37:49.333" v="1434" actId="1036"/>
          <ac:spMkLst>
            <pc:docMk/>
            <pc:sldMk cId="1498251122" sldId="348"/>
            <ac:spMk id="14" creationId="{B9BBC7D7-390B-4B1E-AEE6-D3F6C2B5BF20}"/>
          </ac:spMkLst>
        </pc:spChg>
        <pc:spChg chg="add del">
          <ac:chgData name="Huynh Thanh Sang" userId="287464998038b397" providerId="LiveId" clId="{88E26622-4D0F-4DF0-A4A1-9BE99AAA2C9E}" dt="2021-09-21T10:37:23.461" v="1387" actId="22"/>
          <ac:spMkLst>
            <pc:docMk/>
            <pc:sldMk cId="1498251122" sldId="348"/>
            <ac:spMk id="15" creationId="{BAC9E346-2B9B-4A45-A03B-2CB9D82F51FD}"/>
          </ac:spMkLst>
        </pc:spChg>
        <pc:spChg chg="add mod">
          <ac:chgData name="Huynh Thanh Sang" userId="287464998038b397" providerId="LiveId" clId="{88E26622-4D0F-4DF0-A4A1-9BE99AAA2C9E}" dt="2021-09-21T11:33:06.121" v="1818" actId="6549"/>
          <ac:spMkLst>
            <pc:docMk/>
            <pc:sldMk cId="1498251122" sldId="348"/>
            <ac:spMk id="17" creationId="{461224B7-9479-419F-A230-B1C8884767D9}"/>
          </ac:spMkLst>
        </pc:spChg>
        <pc:graphicFrameChg chg="add del mod modGraphic">
          <ac:chgData name="Huynh Thanh Sang" userId="287464998038b397" providerId="LiveId" clId="{88E26622-4D0F-4DF0-A4A1-9BE99AAA2C9E}" dt="2021-09-21T10:30:39.628" v="1341" actId="478"/>
          <ac:graphicFrameMkLst>
            <pc:docMk/>
            <pc:sldMk cId="1498251122" sldId="348"/>
            <ac:graphicFrameMk id="3" creationId="{3DD6D1FC-7371-4342-9E73-22D95F6BC94F}"/>
          </ac:graphicFrameMkLst>
        </pc:graphicFrameChg>
        <pc:graphicFrameChg chg="add mod modGraphic">
          <ac:chgData name="Huynh Thanh Sang" userId="287464998038b397" providerId="LiveId" clId="{88E26622-4D0F-4DF0-A4A1-9BE99AAA2C9E}" dt="2021-09-21T11:29:13.459" v="1736" actId="20577"/>
          <ac:graphicFrameMkLst>
            <pc:docMk/>
            <pc:sldMk cId="1498251122" sldId="348"/>
            <ac:graphicFrameMk id="4" creationId="{0A283155-40A1-4574-BD7C-ACA92A331D82}"/>
          </ac:graphicFrameMkLst>
        </pc:graphicFrameChg>
        <pc:graphicFrameChg chg="del">
          <ac:chgData name="Huynh Thanh Sang" userId="287464998038b397" providerId="LiveId" clId="{88E26622-4D0F-4DF0-A4A1-9BE99AAA2C9E}" dt="2021-09-21T10:28:50.419" v="1327" actId="478"/>
          <ac:graphicFrameMkLst>
            <pc:docMk/>
            <pc:sldMk cId="1498251122" sldId="348"/>
            <ac:graphicFrameMk id="7" creationId="{D5D362E8-44E1-4556-BB20-52FFB9878DCA}"/>
          </ac:graphicFrameMkLst>
        </pc:graphicFrameChg>
        <pc:graphicFrameChg chg="del">
          <ac:chgData name="Huynh Thanh Sang" userId="287464998038b397" providerId="LiveId" clId="{88E26622-4D0F-4DF0-A4A1-9BE99AAA2C9E}" dt="2021-09-21T10:28:55.931" v="1328" actId="478"/>
          <ac:graphicFrameMkLst>
            <pc:docMk/>
            <pc:sldMk cId="1498251122" sldId="348"/>
            <ac:graphicFrameMk id="8" creationId="{63439A53-72BE-44BB-A529-AF1E25441549}"/>
          </ac:graphicFrameMkLst>
        </pc:graphicFrameChg>
        <pc:graphicFrameChg chg="del">
          <ac:chgData name="Huynh Thanh Sang" userId="287464998038b397" providerId="LiveId" clId="{88E26622-4D0F-4DF0-A4A1-9BE99AAA2C9E}" dt="2021-09-21T10:29:01.467" v="1329" actId="478"/>
          <ac:graphicFrameMkLst>
            <pc:docMk/>
            <pc:sldMk cId="1498251122" sldId="348"/>
            <ac:graphicFrameMk id="12" creationId="{CD7E1F39-B17D-44D6-BC63-704E9B8D0618}"/>
          </ac:graphicFrameMkLst>
        </pc:graphicFrameChg>
        <pc:graphicFrameChg chg="add mod modGraphic">
          <ac:chgData name="Huynh Thanh Sang" userId="287464998038b397" providerId="LiveId" clId="{88E26622-4D0F-4DF0-A4A1-9BE99AAA2C9E}" dt="2021-09-21T11:31:57.570" v="1774" actId="20577"/>
          <ac:graphicFrameMkLst>
            <pc:docMk/>
            <pc:sldMk cId="1498251122" sldId="348"/>
            <ac:graphicFrameMk id="13" creationId="{883D6ED0-558A-457E-AFB2-6BF6BC477F5E}"/>
          </ac:graphicFrameMkLst>
        </pc:graphicFrameChg>
        <pc:graphicFrameChg chg="add del mod">
          <ac:chgData name="Huynh Thanh Sang" userId="287464998038b397" providerId="LiveId" clId="{88E26622-4D0F-4DF0-A4A1-9BE99AAA2C9E}" dt="2021-09-21T10:38:12.281" v="1443"/>
          <ac:graphicFrameMkLst>
            <pc:docMk/>
            <pc:sldMk cId="1498251122" sldId="348"/>
            <ac:graphicFrameMk id="16" creationId="{87C1E916-635E-4080-B7DD-1B4ED9939193}"/>
          </ac:graphicFrameMkLst>
        </pc:graphicFrameChg>
      </pc:sldChg>
      <pc:sldChg chg="modSp add mod">
        <pc:chgData name="Huynh Thanh Sang" userId="287464998038b397" providerId="LiveId" clId="{88E26622-4D0F-4DF0-A4A1-9BE99AAA2C9E}" dt="2021-09-21T12:58:50.296" v="4025" actId="207"/>
        <pc:sldMkLst>
          <pc:docMk/>
          <pc:sldMk cId="1488812065" sldId="349"/>
        </pc:sldMkLst>
        <pc:spChg chg="mod">
          <ac:chgData name="Huynh Thanh Sang" userId="287464998038b397" providerId="LiveId" clId="{88E26622-4D0F-4DF0-A4A1-9BE99AAA2C9E}" dt="2021-09-21T12:00:06.252" v="2390" actId="20577"/>
          <ac:spMkLst>
            <pc:docMk/>
            <pc:sldMk cId="1488812065" sldId="349"/>
            <ac:spMk id="2" creationId="{731551C5-8E14-4A6E-8A33-E9182F24330F}"/>
          </ac:spMkLst>
        </pc:spChg>
        <pc:spChg chg="mod">
          <ac:chgData name="Huynh Thanh Sang" userId="287464998038b397" providerId="LiveId" clId="{88E26622-4D0F-4DF0-A4A1-9BE99AAA2C9E}" dt="2021-09-21T12:58:50.296" v="4025" actId="207"/>
          <ac:spMkLst>
            <pc:docMk/>
            <pc:sldMk cId="1488812065" sldId="349"/>
            <ac:spMk id="6" creationId="{00000000-0000-0000-0000-000000000000}"/>
          </ac:spMkLst>
        </pc:spChg>
        <pc:spChg chg="mod">
          <ac:chgData name="Huynh Thanh Sang" userId="287464998038b397" providerId="LiveId" clId="{88E26622-4D0F-4DF0-A4A1-9BE99AAA2C9E}" dt="2021-09-21T12:00:11.636" v="2392" actId="20577"/>
          <ac:spMkLst>
            <pc:docMk/>
            <pc:sldMk cId="1488812065" sldId="349"/>
            <ac:spMk id="17" creationId="{461224B7-9479-419F-A230-B1C8884767D9}"/>
          </ac:spMkLst>
        </pc:spChg>
        <pc:graphicFrameChg chg="mod modGraphic">
          <ac:chgData name="Huynh Thanh Sang" userId="287464998038b397" providerId="LiveId" clId="{88E26622-4D0F-4DF0-A4A1-9BE99AAA2C9E}" dt="2021-09-21T11:48:29.094" v="1986" actId="114"/>
          <ac:graphicFrameMkLst>
            <pc:docMk/>
            <pc:sldMk cId="1488812065" sldId="349"/>
            <ac:graphicFrameMk id="4" creationId="{0A283155-40A1-4574-BD7C-ACA92A331D82}"/>
          </ac:graphicFrameMkLst>
        </pc:graphicFrameChg>
        <pc:graphicFrameChg chg="mod modGraphic">
          <ac:chgData name="Huynh Thanh Sang" userId="287464998038b397" providerId="LiveId" clId="{88E26622-4D0F-4DF0-A4A1-9BE99AAA2C9E}" dt="2021-09-21T11:56:07.990" v="2257" actId="20577"/>
          <ac:graphicFrameMkLst>
            <pc:docMk/>
            <pc:sldMk cId="1488812065" sldId="349"/>
            <ac:graphicFrameMk id="13" creationId="{883D6ED0-558A-457E-AFB2-6BF6BC477F5E}"/>
          </ac:graphicFrameMkLst>
        </pc:graphicFrameChg>
      </pc:sldChg>
      <pc:sldChg chg="delSp modSp add mod">
        <pc:chgData name="Huynh Thanh Sang" userId="287464998038b397" providerId="LiveId" clId="{88E26622-4D0F-4DF0-A4A1-9BE99AAA2C9E}" dt="2021-09-21T12:58:56.857" v="4026" actId="207"/>
        <pc:sldMkLst>
          <pc:docMk/>
          <pc:sldMk cId="1613872006" sldId="350"/>
        </pc:sldMkLst>
        <pc:spChg chg="mod">
          <ac:chgData name="Huynh Thanh Sang" userId="287464998038b397" providerId="LiveId" clId="{88E26622-4D0F-4DF0-A4A1-9BE99AAA2C9E}" dt="2021-09-21T12:00:55.350" v="2435" actId="6549"/>
          <ac:spMkLst>
            <pc:docMk/>
            <pc:sldMk cId="1613872006" sldId="350"/>
            <ac:spMk id="2" creationId="{731551C5-8E14-4A6E-8A33-E9182F24330F}"/>
          </ac:spMkLst>
        </pc:spChg>
        <pc:spChg chg="mod">
          <ac:chgData name="Huynh Thanh Sang" userId="287464998038b397" providerId="LiveId" clId="{88E26622-4D0F-4DF0-A4A1-9BE99AAA2C9E}" dt="2021-09-21T12:58:56.857" v="4026" actId="207"/>
          <ac:spMkLst>
            <pc:docMk/>
            <pc:sldMk cId="1613872006" sldId="350"/>
            <ac:spMk id="6" creationId="{00000000-0000-0000-0000-000000000000}"/>
          </ac:spMkLst>
        </pc:spChg>
        <pc:spChg chg="mod">
          <ac:chgData name="Huynh Thanh Sang" userId="287464998038b397" providerId="LiveId" clId="{88E26622-4D0F-4DF0-A4A1-9BE99AAA2C9E}" dt="2021-09-21T11:59:45.835" v="2388" actId="1035"/>
          <ac:spMkLst>
            <pc:docMk/>
            <pc:sldMk cId="1613872006" sldId="350"/>
            <ac:spMk id="14" creationId="{B9BBC7D7-390B-4B1E-AEE6-D3F6C2B5BF20}"/>
          </ac:spMkLst>
        </pc:spChg>
        <pc:spChg chg="del">
          <ac:chgData name="Huynh Thanh Sang" userId="287464998038b397" providerId="LiveId" clId="{88E26622-4D0F-4DF0-A4A1-9BE99AAA2C9E}" dt="2021-09-21T11:58:42.883" v="2262" actId="478"/>
          <ac:spMkLst>
            <pc:docMk/>
            <pc:sldMk cId="1613872006" sldId="350"/>
            <ac:spMk id="17" creationId="{461224B7-9479-419F-A230-B1C8884767D9}"/>
          </ac:spMkLst>
        </pc:spChg>
        <pc:graphicFrameChg chg="del mod">
          <ac:chgData name="Huynh Thanh Sang" userId="287464998038b397" providerId="LiveId" clId="{88E26622-4D0F-4DF0-A4A1-9BE99AAA2C9E}" dt="2021-09-21T11:58:39.049" v="2261" actId="478"/>
          <ac:graphicFrameMkLst>
            <pc:docMk/>
            <pc:sldMk cId="1613872006" sldId="350"/>
            <ac:graphicFrameMk id="4" creationId="{0A283155-40A1-4574-BD7C-ACA92A331D82}"/>
          </ac:graphicFrameMkLst>
        </pc:graphicFrameChg>
        <pc:graphicFrameChg chg="mod modGraphic">
          <ac:chgData name="Huynh Thanh Sang" userId="287464998038b397" providerId="LiveId" clId="{88E26622-4D0F-4DF0-A4A1-9BE99AAA2C9E}" dt="2021-09-21T11:59:29.872" v="2334" actId="113"/>
          <ac:graphicFrameMkLst>
            <pc:docMk/>
            <pc:sldMk cId="1613872006" sldId="350"/>
            <ac:graphicFrameMk id="13" creationId="{883D6ED0-558A-457E-AFB2-6BF6BC477F5E}"/>
          </ac:graphicFrameMkLst>
        </pc:graphicFrameChg>
      </pc:sldChg>
      <pc:sldChg chg="addSp delSp modSp add mod">
        <pc:chgData name="Huynh Thanh Sang" userId="287464998038b397" providerId="LiveId" clId="{88E26622-4D0F-4DF0-A4A1-9BE99AAA2C9E}" dt="2021-09-21T12:59:03.320" v="4027" actId="207"/>
        <pc:sldMkLst>
          <pc:docMk/>
          <pc:sldMk cId="2451446128" sldId="351"/>
        </pc:sldMkLst>
        <pc:spChg chg="del">
          <ac:chgData name="Huynh Thanh Sang" userId="287464998038b397" providerId="LiveId" clId="{88E26622-4D0F-4DF0-A4A1-9BE99AAA2C9E}" dt="2021-09-21T12:10:27.442" v="2679" actId="478"/>
          <ac:spMkLst>
            <pc:docMk/>
            <pc:sldMk cId="2451446128" sldId="351"/>
            <ac:spMk id="2" creationId="{731551C5-8E14-4A6E-8A33-E9182F24330F}"/>
          </ac:spMkLst>
        </pc:spChg>
        <pc:spChg chg="mod">
          <ac:chgData name="Huynh Thanh Sang" userId="287464998038b397" providerId="LiveId" clId="{88E26622-4D0F-4DF0-A4A1-9BE99AAA2C9E}" dt="2021-09-21T12:10:03.577" v="2676" actId="20577"/>
          <ac:spMkLst>
            <pc:docMk/>
            <pc:sldMk cId="2451446128" sldId="351"/>
            <ac:spMk id="5" creationId="{00000000-0000-0000-0000-000000000000}"/>
          </ac:spMkLst>
        </pc:spChg>
        <pc:spChg chg="mod">
          <ac:chgData name="Huynh Thanh Sang" userId="287464998038b397" providerId="LiveId" clId="{88E26622-4D0F-4DF0-A4A1-9BE99AAA2C9E}" dt="2021-09-21T12:59:03.320" v="4027" actId="207"/>
          <ac:spMkLst>
            <pc:docMk/>
            <pc:sldMk cId="2451446128" sldId="351"/>
            <ac:spMk id="6" creationId="{00000000-0000-0000-0000-000000000000}"/>
          </ac:spMkLst>
        </pc:spChg>
        <pc:spChg chg="add mod">
          <ac:chgData name="Huynh Thanh Sang" userId="287464998038b397" providerId="LiveId" clId="{88E26622-4D0F-4DF0-A4A1-9BE99AAA2C9E}" dt="2021-09-21T12:19:52.160" v="2727" actId="20577"/>
          <ac:spMkLst>
            <pc:docMk/>
            <pc:sldMk cId="2451446128" sldId="351"/>
            <ac:spMk id="8" creationId="{6751206D-1D42-495F-A0E4-8F84CBB7B556}"/>
          </ac:spMkLst>
        </pc:spChg>
        <pc:spChg chg="del">
          <ac:chgData name="Huynh Thanh Sang" userId="287464998038b397" providerId="LiveId" clId="{88E26622-4D0F-4DF0-A4A1-9BE99AAA2C9E}" dt="2021-09-21T12:10:31.049" v="2680" actId="478"/>
          <ac:spMkLst>
            <pc:docMk/>
            <pc:sldMk cId="2451446128" sldId="351"/>
            <ac:spMk id="14" creationId="{B9BBC7D7-390B-4B1E-AEE6-D3F6C2B5BF20}"/>
          </ac:spMkLst>
        </pc:spChg>
        <pc:graphicFrameChg chg="del">
          <ac:chgData name="Huynh Thanh Sang" userId="287464998038b397" providerId="LiveId" clId="{88E26622-4D0F-4DF0-A4A1-9BE99AAA2C9E}" dt="2021-09-21T12:10:22.447" v="2678" actId="478"/>
          <ac:graphicFrameMkLst>
            <pc:docMk/>
            <pc:sldMk cId="2451446128" sldId="351"/>
            <ac:graphicFrameMk id="13" creationId="{883D6ED0-558A-457E-AFB2-6BF6BC477F5E}"/>
          </ac:graphicFrameMkLst>
        </pc:graphicFrameChg>
      </pc:sldChg>
      <pc:sldChg chg="add del">
        <pc:chgData name="Huynh Thanh Sang" userId="287464998038b397" providerId="LiveId" clId="{88E26622-4D0F-4DF0-A4A1-9BE99AAA2C9E}" dt="2021-09-21T13:00:08.481" v="4036" actId="47"/>
        <pc:sldMkLst>
          <pc:docMk/>
          <pc:sldMk cId="342339332" sldId="352"/>
        </pc:sldMkLst>
      </pc:sldChg>
      <pc:sldChg chg="addSp delSp modSp add mod">
        <pc:chgData name="Huynh Thanh Sang" userId="287464998038b397" providerId="LiveId" clId="{88E26622-4D0F-4DF0-A4A1-9BE99AAA2C9E}" dt="2021-09-21T12:23:11.551" v="2868" actId="6549"/>
        <pc:sldMkLst>
          <pc:docMk/>
          <pc:sldMk cId="1693923326" sldId="353"/>
        </pc:sldMkLst>
        <pc:spChg chg="mod">
          <ac:chgData name="Huynh Thanh Sang" userId="287464998038b397" providerId="LiveId" clId="{88E26622-4D0F-4DF0-A4A1-9BE99AAA2C9E}" dt="2021-09-21T12:23:11.551" v="2868" actId="6549"/>
          <ac:spMkLst>
            <pc:docMk/>
            <pc:sldMk cId="1693923326" sldId="353"/>
            <ac:spMk id="5" creationId="{00000000-0000-0000-0000-000000000000}"/>
          </ac:spMkLst>
        </pc:spChg>
        <pc:spChg chg="del">
          <ac:chgData name="Huynh Thanh Sang" userId="287464998038b397" providerId="LiveId" clId="{88E26622-4D0F-4DF0-A4A1-9BE99AAA2C9E}" dt="2021-09-21T12:20:41.908" v="2729" actId="478"/>
          <ac:spMkLst>
            <pc:docMk/>
            <pc:sldMk cId="1693923326" sldId="353"/>
            <ac:spMk id="8" creationId="{6751206D-1D42-495F-A0E4-8F84CBB7B556}"/>
          </ac:spMkLst>
        </pc:spChg>
        <pc:graphicFrameChg chg="add mod">
          <ac:chgData name="Huynh Thanh Sang" userId="287464998038b397" providerId="LiveId" clId="{88E26622-4D0F-4DF0-A4A1-9BE99AAA2C9E}" dt="2021-09-21T12:22:39.006" v="2846" actId="14100"/>
          <ac:graphicFrameMkLst>
            <pc:docMk/>
            <pc:sldMk cId="1693923326" sldId="353"/>
            <ac:graphicFrameMk id="7" creationId="{D9B5E74E-9B81-42BC-B6B6-0FE63659F649}"/>
          </ac:graphicFrameMkLst>
        </pc:graphicFrameChg>
      </pc:sldChg>
      <pc:sldChg chg="addSp delSp modSp add mod">
        <pc:chgData name="Huynh Thanh Sang" userId="287464998038b397" providerId="LiveId" clId="{88E26622-4D0F-4DF0-A4A1-9BE99AAA2C9E}" dt="2021-09-21T12:59:11.509" v="4028" actId="207"/>
        <pc:sldMkLst>
          <pc:docMk/>
          <pc:sldMk cId="4216935731" sldId="354"/>
        </pc:sldMkLst>
        <pc:spChg chg="mod">
          <ac:chgData name="Huynh Thanh Sang" userId="287464998038b397" providerId="LiveId" clId="{88E26622-4D0F-4DF0-A4A1-9BE99AAA2C9E}" dt="2021-09-21T12:59:11.509" v="4028" actId="207"/>
          <ac:spMkLst>
            <pc:docMk/>
            <pc:sldMk cId="4216935731" sldId="354"/>
            <ac:spMk id="6" creationId="{00000000-0000-0000-0000-000000000000}"/>
          </ac:spMkLst>
        </pc:spChg>
        <pc:graphicFrameChg chg="del">
          <ac:chgData name="Huynh Thanh Sang" userId="287464998038b397" providerId="LiveId" clId="{88E26622-4D0F-4DF0-A4A1-9BE99AAA2C9E}" dt="2021-09-21T12:23:52.509" v="2870" actId="478"/>
          <ac:graphicFrameMkLst>
            <pc:docMk/>
            <pc:sldMk cId="4216935731" sldId="354"/>
            <ac:graphicFrameMk id="7" creationId="{D9B5E74E-9B81-42BC-B6B6-0FE63659F649}"/>
          </ac:graphicFrameMkLst>
        </pc:graphicFrameChg>
        <pc:graphicFrameChg chg="add mod">
          <ac:chgData name="Huynh Thanh Sang" userId="287464998038b397" providerId="LiveId" clId="{88E26622-4D0F-4DF0-A4A1-9BE99AAA2C9E}" dt="2021-09-21T12:24:29.362" v="2933" actId="14100"/>
          <ac:graphicFrameMkLst>
            <pc:docMk/>
            <pc:sldMk cId="4216935731" sldId="354"/>
            <ac:graphicFrameMk id="8" creationId="{A90E5835-B7A7-48D3-9ECA-34E60E07271A}"/>
          </ac:graphicFrameMkLst>
        </pc:graphicFrameChg>
      </pc:sldChg>
      <pc:sldChg chg="addSp delSp modSp add mod">
        <pc:chgData name="Huynh Thanh Sang" userId="287464998038b397" providerId="LiveId" clId="{88E26622-4D0F-4DF0-A4A1-9BE99AAA2C9E}" dt="2021-09-21T12:59:16.565" v="4029" actId="207"/>
        <pc:sldMkLst>
          <pc:docMk/>
          <pc:sldMk cId="536960809" sldId="355"/>
        </pc:sldMkLst>
        <pc:spChg chg="mod">
          <ac:chgData name="Huynh Thanh Sang" userId="287464998038b397" providerId="LiveId" clId="{88E26622-4D0F-4DF0-A4A1-9BE99AAA2C9E}" dt="2021-09-21T12:59:16.565" v="4029" actId="207"/>
          <ac:spMkLst>
            <pc:docMk/>
            <pc:sldMk cId="536960809" sldId="355"/>
            <ac:spMk id="6" creationId="{00000000-0000-0000-0000-000000000000}"/>
          </ac:spMkLst>
        </pc:spChg>
        <pc:graphicFrameChg chg="add mod">
          <ac:chgData name="Huynh Thanh Sang" userId="287464998038b397" providerId="LiveId" clId="{88E26622-4D0F-4DF0-A4A1-9BE99AAA2C9E}" dt="2021-09-21T12:25:48.042" v="3007" actId="14100"/>
          <ac:graphicFrameMkLst>
            <pc:docMk/>
            <pc:sldMk cId="536960809" sldId="355"/>
            <ac:graphicFrameMk id="7" creationId="{60B78D4F-51F2-42CB-889A-FF6B772762D3}"/>
          </ac:graphicFrameMkLst>
        </pc:graphicFrameChg>
        <pc:graphicFrameChg chg="del">
          <ac:chgData name="Huynh Thanh Sang" userId="287464998038b397" providerId="LiveId" clId="{88E26622-4D0F-4DF0-A4A1-9BE99AAA2C9E}" dt="2021-09-21T12:24:54.951" v="2935" actId="478"/>
          <ac:graphicFrameMkLst>
            <pc:docMk/>
            <pc:sldMk cId="536960809" sldId="355"/>
            <ac:graphicFrameMk id="8" creationId="{A90E5835-B7A7-48D3-9ECA-34E60E07271A}"/>
          </ac:graphicFrameMkLst>
        </pc:graphicFrameChg>
      </pc:sldChg>
      <pc:sldChg chg="addSp delSp modSp add mod">
        <pc:chgData name="Huynh Thanh Sang" userId="287464998038b397" providerId="LiveId" clId="{88E26622-4D0F-4DF0-A4A1-9BE99AAA2C9E}" dt="2021-09-21T12:59:21.481" v="4030" actId="207"/>
        <pc:sldMkLst>
          <pc:docMk/>
          <pc:sldMk cId="892020974" sldId="356"/>
        </pc:sldMkLst>
        <pc:spChg chg="mod">
          <ac:chgData name="Huynh Thanh Sang" userId="287464998038b397" providerId="LiveId" clId="{88E26622-4D0F-4DF0-A4A1-9BE99AAA2C9E}" dt="2021-09-21T12:59:21.481" v="4030" actId="207"/>
          <ac:spMkLst>
            <pc:docMk/>
            <pc:sldMk cId="892020974" sldId="356"/>
            <ac:spMk id="6" creationId="{00000000-0000-0000-0000-000000000000}"/>
          </ac:spMkLst>
        </pc:spChg>
        <pc:graphicFrameChg chg="del">
          <ac:chgData name="Huynh Thanh Sang" userId="287464998038b397" providerId="LiveId" clId="{88E26622-4D0F-4DF0-A4A1-9BE99AAA2C9E}" dt="2021-09-21T12:26:30.416" v="3009" actId="478"/>
          <ac:graphicFrameMkLst>
            <pc:docMk/>
            <pc:sldMk cId="892020974" sldId="356"/>
            <ac:graphicFrameMk id="7" creationId="{60B78D4F-51F2-42CB-889A-FF6B772762D3}"/>
          </ac:graphicFrameMkLst>
        </pc:graphicFrameChg>
        <pc:graphicFrameChg chg="add mod">
          <ac:chgData name="Huynh Thanh Sang" userId="287464998038b397" providerId="LiveId" clId="{88E26622-4D0F-4DF0-A4A1-9BE99AAA2C9E}" dt="2021-09-21T12:26:46.954" v="3061" actId="14100"/>
          <ac:graphicFrameMkLst>
            <pc:docMk/>
            <pc:sldMk cId="892020974" sldId="356"/>
            <ac:graphicFrameMk id="8" creationId="{E03795DE-6C77-4549-8789-96CA49CBDD03}"/>
          </ac:graphicFrameMkLst>
        </pc:graphicFrameChg>
      </pc:sldChg>
      <pc:sldChg chg="addSp delSp modSp add mod">
        <pc:chgData name="Huynh Thanh Sang" userId="287464998038b397" providerId="LiveId" clId="{88E26622-4D0F-4DF0-A4A1-9BE99AAA2C9E}" dt="2021-09-21T12:59:26.241" v="4031" actId="207"/>
        <pc:sldMkLst>
          <pc:docMk/>
          <pc:sldMk cId="1380349852" sldId="357"/>
        </pc:sldMkLst>
        <pc:spChg chg="mod">
          <ac:chgData name="Huynh Thanh Sang" userId="287464998038b397" providerId="LiveId" clId="{88E26622-4D0F-4DF0-A4A1-9BE99AAA2C9E}" dt="2021-09-21T12:59:26.241" v="4031" actId="207"/>
          <ac:spMkLst>
            <pc:docMk/>
            <pc:sldMk cId="1380349852" sldId="357"/>
            <ac:spMk id="6" creationId="{00000000-0000-0000-0000-000000000000}"/>
          </ac:spMkLst>
        </pc:spChg>
        <pc:graphicFrameChg chg="add mod">
          <ac:chgData name="Huynh Thanh Sang" userId="287464998038b397" providerId="LiveId" clId="{88E26622-4D0F-4DF0-A4A1-9BE99AAA2C9E}" dt="2021-09-21T12:27:39.882" v="3116" actId="14100"/>
          <ac:graphicFrameMkLst>
            <pc:docMk/>
            <pc:sldMk cId="1380349852" sldId="357"/>
            <ac:graphicFrameMk id="7" creationId="{C4C2AC72-2FC2-4929-B3E6-5A7619E5E962}"/>
          </ac:graphicFrameMkLst>
        </pc:graphicFrameChg>
        <pc:graphicFrameChg chg="del">
          <ac:chgData name="Huynh Thanh Sang" userId="287464998038b397" providerId="LiveId" clId="{88E26622-4D0F-4DF0-A4A1-9BE99AAA2C9E}" dt="2021-09-21T12:27:08.264" v="3063" actId="478"/>
          <ac:graphicFrameMkLst>
            <pc:docMk/>
            <pc:sldMk cId="1380349852" sldId="357"/>
            <ac:graphicFrameMk id="8" creationId="{E03795DE-6C77-4549-8789-96CA49CBDD03}"/>
          </ac:graphicFrameMkLst>
        </pc:graphicFrameChg>
      </pc:sldChg>
      <pc:sldChg chg="addSp delSp modSp add mod">
        <pc:chgData name="Huynh Thanh Sang" userId="287464998038b397" providerId="LiveId" clId="{88E26622-4D0F-4DF0-A4A1-9BE99AAA2C9E}" dt="2021-09-21T12:59:30.997" v="4032" actId="207"/>
        <pc:sldMkLst>
          <pc:docMk/>
          <pc:sldMk cId="3013009213" sldId="358"/>
        </pc:sldMkLst>
        <pc:spChg chg="mod">
          <ac:chgData name="Huynh Thanh Sang" userId="287464998038b397" providerId="LiveId" clId="{88E26622-4D0F-4DF0-A4A1-9BE99AAA2C9E}" dt="2021-09-21T12:32:48.222" v="3196" actId="20577"/>
          <ac:spMkLst>
            <pc:docMk/>
            <pc:sldMk cId="3013009213" sldId="358"/>
            <ac:spMk id="5" creationId="{00000000-0000-0000-0000-000000000000}"/>
          </ac:spMkLst>
        </pc:spChg>
        <pc:spChg chg="mod">
          <ac:chgData name="Huynh Thanh Sang" userId="287464998038b397" providerId="LiveId" clId="{88E26622-4D0F-4DF0-A4A1-9BE99AAA2C9E}" dt="2021-09-21T12:59:30.997" v="4032" actId="207"/>
          <ac:spMkLst>
            <pc:docMk/>
            <pc:sldMk cId="3013009213" sldId="358"/>
            <ac:spMk id="6" creationId="{00000000-0000-0000-0000-000000000000}"/>
          </ac:spMkLst>
        </pc:spChg>
        <pc:spChg chg="add mod">
          <ac:chgData name="Huynh Thanh Sang" userId="287464998038b397" providerId="LiveId" clId="{88E26622-4D0F-4DF0-A4A1-9BE99AAA2C9E}" dt="2021-09-21T12:35:19.980" v="3221" actId="1035"/>
          <ac:spMkLst>
            <pc:docMk/>
            <pc:sldMk cId="3013009213" sldId="358"/>
            <ac:spMk id="8" creationId="{3F7ABC17-E94F-4B54-AF3B-25B1586E47D3}"/>
          </ac:spMkLst>
        </pc:spChg>
        <pc:graphicFrameChg chg="del">
          <ac:chgData name="Huynh Thanh Sang" userId="287464998038b397" providerId="LiveId" clId="{88E26622-4D0F-4DF0-A4A1-9BE99AAA2C9E}" dt="2021-09-21T12:31:15.247" v="3148" actId="478"/>
          <ac:graphicFrameMkLst>
            <pc:docMk/>
            <pc:sldMk cId="3013009213" sldId="358"/>
            <ac:graphicFrameMk id="7" creationId="{C4C2AC72-2FC2-4929-B3E6-5A7619E5E962}"/>
          </ac:graphicFrameMkLst>
        </pc:graphicFrameChg>
      </pc:sldChg>
      <pc:sldChg chg="addSp delSp modSp add mod">
        <pc:chgData name="Huynh Thanh Sang" userId="287464998038b397" providerId="LiveId" clId="{88E26622-4D0F-4DF0-A4A1-9BE99AAA2C9E}" dt="2021-09-21T12:59:35.189" v="4033" actId="207"/>
        <pc:sldMkLst>
          <pc:docMk/>
          <pc:sldMk cId="1044211107" sldId="359"/>
        </pc:sldMkLst>
        <pc:spChg chg="mod">
          <ac:chgData name="Huynh Thanh Sang" userId="287464998038b397" providerId="LiveId" clId="{88E26622-4D0F-4DF0-A4A1-9BE99AAA2C9E}" dt="2021-09-21T12:36:25.573" v="3256" actId="20577"/>
          <ac:spMkLst>
            <pc:docMk/>
            <pc:sldMk cId="1044211107" sldId="359"/>
            <ac:spMk id="5" creationId="{00000000-0000-0000-0000-000000000000}"/>
          </ac:spMkLst>
        </pc:spChg>
        <pc:spChg chg="mod">
          <ac:chgData name="Huynh Thanh Sang" userId="287464998038b397" providerId="LiveId" clId="{88E26622-4D0F-4DF0-A4A1-9BE99AAA2C9E}" dt="2021-09-21T12:59:35.189" v="4033" actId="207"/>
          <ac:spMkLst>
            <pc:docMk/>
            <pc:sldMk cId="1044211107" sldId="359"/>
            <ac:spMk id="6" creationId="{00000000-0000-0000-0000-000000000000}"/>
          </ac:spMkLst>
        </pc:spChg>
        <pc:spChg chg="add mod">
          <ac:chgData name="Huynh Thanh Sang" userId="287464998038b397" providerId="LiveId" clId="{88E26622-4D0F-4DF0-A4A1-9BE99AAA2C9E}" dt="2021-09-21T12:38:24.730" v="3322" actId="6549"/>
          <ac:spMkLst>
            <pc:docMk/>
            <pc:sldMk cId="1044211107" sldId="359"/>
            <ac:spMk id="7" creationId="{F36607FD-E4DF-4090-B7FF-811A20FB5DB7}"/>
          </ac:spMkLst>
        </pc:spChg>
        <pc:spChg chg="del">
          <ac:chgData name="Huynh Thanh Sang" userId="287464998038b397" providerId="LiveId" clId="{88E26622-4D0F-4DF0-A4A1-9BE99AAA2C9E}" dt="2021-09-21T12:36:29.891" v="3257" actId="478"/>
          <ac:spMkLst>
            <pc:docMk/>
            <pc:sldMk cId="1044211107" sldId="359"/>
            <ac:spMk id="8" creationId="{3F7ABC17-E94F-4B54-AF3B-25B1586E47D3}"/>
          </ac:spMkLst>
        </pc:spChg>
      </pc:sldChg>
      <pc:sldChg chg="addSp delSp modSp add mod">
        <pc:chgData name="Huynh Thanh Sang" userId="287464998038b397" providerId="LiveId" clId="{88E26622-4D0F-4DF0-A4A1-9BE99AAA2C9E}" dt="2021-09-21T12:59:40.297" v="4034" actId="207"/>
        <pc:sldMkLst>
          <pc:docMk/>
          <pc:sldMk cId="2030348596" sldId="360"/>
        </pc:sldMkLst>
        <pc:spChg chg="mod">
          <ac:chgData name="Huynh Thanh Sang" userId="287464998038b397" providerId="LiveId" clId="{88E26622-4D0F-4DF0-A4A1-9BE99AAA2C9E}" dt="2021-09-21T12:40:31.810" v="3452" actId="20577"/>
          <ac:spMkLst>
            <pc:docMk/>
            <pc:sldMk cId="2030348596" sldId="360"/>
            <ac:spMk id="5" creationId="{00000000-0000-0000-0000-000000000000}"/>
          </ac:spMkLst>
        </pc:spChg>
        <pc:spChg chg="mod">
          <ac:chgData name="Huynh Thanh Sang" userId="287464998038b397" providerId="LiveId" clId="{88E26622-4D0F-4DF0-A4A1-9BE99AAA2C9E}" dt="2021-09-21T12:59:40.297" v="4034" actId="207"/>
          <ac:spMkLst>
            <pc:docMk/>
            <pc:sldMk cId="2030348596" sldId="360"/>
            <ac:spMk id="6" creationId="{00000000-0000-0000-0000-000000000000}"/>
          </ac:spMkLst>
        </pc:spChg>
        <pc:spChg chg="del">
          <ac:chgData name="Huynh Thanh Sang" userId="287464998038b397" providerId="LiveId" clId="{88E26622-4D0F-4DF0-A4A1-9BE99AAA2C9E}" dt="2021-09-21T12:40:37.141" v="3453" actId="478"/>
          <ac:spMkLst>
            <pc:docMk/>
            <pc:sldMk cId="2030348596" sldId="360"/>
            <ac:spMk id="7" creationId="{F36607FD-E4DF-4090-B7FF-811A20FB5DB7}"/>
          </ac:spMkLst>
        </pc:spChg>
        <pc:spChg chg="add mod">
          <ac:chgData name="Huynh Thanh Sang" userId="287464998038b397" providerId="LiveId" clId="{88E26622-4D0F-4DF0-A4A1-9BE99AAA2C9E}" dt="2021-09-21T12:43:39.077" v="3642" actId="114"/>
          <ac:spMkLst>
            <pc:docMk/>
            <pc:sldMk cId="2030348596" sldId="360"/>
            <ac:spMk id="9" creationId="{6E499F0B-21C5-48C5-A7A1-D2D4F29DA6AD}"/>
          </ac:spMkLst>
        </pc:spChg>
        <pc:graphicFrameChg chg="add mod">
          <ac:chgData name="Huynh Thanh Sang" userId="287464998038b397" providerId="LiveId" clId="{88E26622-4D0F-4DF0-A4A1-9BE99AAA2C9E}" dt="2021-09-21T12:41:44.448" v="3526" actId="1037"/>
          <ac:graphicFrameMkLst>
            <pc:docMk/>
            <pc:sldMk cId="2030348596" sldId="360"/>
            <ac:graphicFrameMk id="8" creationId="{BCA4FCD0-3665-4E93-BA0F-155BD11F0436}"/>
          </ac:graphicFrameMkLst>
        </pc:graphicFrameChg>
      </pc:sldChg>
      <pc:sldChg chg="addSp delSp modSp add mod">
        <pc:chgData name="Huynh Thanh Sang" userId="287464998038b397" providerId="LiveId" clId="{88E26622-4D0F-4DF0-A4A1-9BE99AAA2C9E}" dt="2021-09-21T13:00:31.823" v="4039" actId="255"/>
        <pc:sldMkLst>
          <pc:docMk/>
          <pc:sldMk cId="980779683" sldId="361"/>
        </pc:sldMkLst>
        <pc:spChg chg="mod">
          <ac:chgData name="Huynh Thanh Sang" userId="287464998038b397" providerId="LiveId" clId="{88E26622-4D0F-4DF0-A4A1-9BE99AAA2C9E}" dt="2021-09-21T12:48:12.559" v="3794" actId="6549"/>
          <ac:spMkLst>
            <pc:docMk/>
            <pc:sldMk cId="980779683" sldId="361"/>
            <ac:spMk id="5" creationId="{00000000-0000-0000-0000-000000000000}"/>
          </ac:spMkLst>
        </pc:spChg>
        <pc:spChg chg="mod">
          <ac:chgData name="Huynh Thanh Sang" userId="287464998038b397" providerId="LiveId" clId="{88E26622-4D0F-4DF0-A4A1-9BE99AAA2C9E}" dt="2021-09-21T12:59:44.785" v="4035" actId="207"/>
          <ac:spMkLst>
            <pc:docMk/>
            <pc:sldMk cId="980779683" sldId="361"/>
            <ac:spMk id="6" creationId="{00000000-0000-0000-0000-000000000000}"/>
          </ac:spMkLst>
        </pc:spChg>
        <pc:spChg chg="add mod">
          <ac:chgData name="Huynh Thanh Sang" userId="287464998038b397" providerId="LiveId" clId="{88E26622-4D0F-4DF0-A4A1-9BE99AAA2C9E}" dt="2021-09-21T13:00:31.823" v="4039" actId="255"/>
          <ac:spMkLst>
            <pc:docMk/>
            <pc:sldMk cId="980779683" sldId="361"/>
            <ac:spMk id="7" creationId="{0DD6A61E-A2BD-443A-8478-EF972918F8C9}"/>
          </ac:spMkLst>
        </pc:spChg>
        <pc:spChg chg="del">
          <ac:chgData name="Huynh Thanh Sang" userId="287464998038b397" providerId="LiveId" clId="{88E26622-4D0F-4DF0-A4A1-9BE99AAA2C9E}" dt="2021-09-21T12:48:19.197" v="3795" actId="478"/>
          <ac:spMkLst>
            <pc:docMk/>
            <pc:sldMk cId="980779683" sldId="361"/>
            <ac:spMk id="9" creationId="{6E499F0B-21C5-48C5-A7A1-D2D4F29DA6AD}"/>
          </ac:spMkLst>
        </pc:spChg>
        <pc:graphicFrameChg chg="del">
          <ac:chgData name="Huynh Thanh Sang" userId="287464998038b397" providerId="LiveId" clId="{88E26622-4D0F-4DF0-A4A1-9BE99AAA2C9E}" dt="2021-09-21T12:47:30.860" v="3695" actId="478"/>
          <ac:graphicFrameMkLst>
            <pc:docMk/>
            <pc:sldMk cId="980779683" sldId="361"/>
            <ac:graphicFrameMk id="8" creationId="{BCA4FCD0-3665-4E93-BA0F-155BD11F0436}"/>
          </ac:graphicFrameMkLst>
        </pc:graphicFrameChg>
      </pc:sldChg>
    </pc:docChg>
  </pc:docChgLst>
</pc:chgInfo>
</file>

<file path=ppt/charts/_rels/chart1.xml.rels><?xml version="1.0" encoding="UTF-8" standalone="yes"?>
<Relationships xmlns="http://schemas.openxmlformats.org/package/2006/relationships"><Relationship Id="rId3" Type="http://schemas.microsoft.com/office/2011/relationships/chartStyle" Target="style1.xml"/><Relationship Id="rId2" Type="http://schemas.microsoft.com/office/2011/relationships/chartColorStyle" Target="colors1.xml"/><Relationship Id="rId1" Type="http://schemas.openxmlformats.org/officeDocument/2006/relationships/oleObject" Target="file:///D:\du%20lieu\2021\QH%20Daknok\chuyen%20de%20QHTM\bieu%20do.xlsx" TargetMode="External"/></Relationships>
</file>

<file path=ppt/charts/_rels/chart2.xml.rels><?xml version="1.0" encoding="UTF-8" standalone="yes"?>
<Relationships xmlns="http://schemas.openxmlformats.org/package/2006/relationships"><Relationship Id="rId3" Type="http://schemas.microsoft.com/office/2011/relationships/chartStyle" Target="style2.xml"/><Relationship Id="rId2" Type="http://schemas.microsoft.com/office/2011/relationships/chartColorStyle" Target="colors2.xml"/><Relationship Id="rId1" Type="http://schemas.openxmlformats.org/officeDocument/2006/relationships/oleObject" Target="file:///D:\du%20lieu\2021\QH%20Daknok\chuyen%20de%20QHTM\bieu%20do.xlsx" TargetMode="External"/></Relationships>
</file>

<file path=ppt/charts/_rels/chart3.xml.rels><?xml version="1.0" encoding="UTF-8" standalone="yes"?>
<Relationships xmlns="http://schemas.openxmlformats.org/package/2006/relationships"><Relationship Id="rId3" Type="http://schemas.microsoft.com/office/2011/relationships/chartStyle" Target="style3.xml"/><Relationship Id="rId2" Type="http://schemas.microsoft.com/office/2011/relationships/chartColorStyle" Target="colors3.xml"/><Relationship Id="rId1" Type="http://schemas.openxmlformats.org/officeDocument/2006/relationships/oleObject" Target="file:///D:\du%20lieu\2021\QH%20Daknok\chuyen%20de%20QHTM\bieu%20do.xlsx" TargetMode="External"/></Relationships>
</file>

<file path=ppt/charts/_rels/chart4.xml.rels><?xml version="1.0" encoding="UTF-8" standalone="yes"?>
<Relationships xmlns="http://schemas.openxmlformats.org/package/2006/relationships"><Relationship Id="rId3" Type="http://schemas.microsoft.com/office/2011/relationships/chartStyle" Target="style4.xml"/><Relationship Id="rId2" Type="http://schemas.microsoft.com/office/2011/relationships/chartColorStyle" Target="colors4.xml"/><Relationship Id="rId1" Type="http://schemas.openxmlformats.org/officeDocument/2006/relationships/oleObject" Target="file:///D:\du%20lieu\2021\QH%20Daknok\chuyen%20de%20QHTM\bieu%20do.xlsx" TargetMode="External"/></Relationships>
</file>

<file path=ppt/charts/_rels/chart5.xml.rels><?xml version="1.0" encoding="UTF-8" standalone="yes"?>
<Relationships xmlns="http://schemas.openxmlformats.org/package/2006/relationships"><Relationship Id="rId3" Type="http://schemas.microsoft.com/office/2011/relationships/chartStyle" Target="style5.xml"/><Relationship Id="rId2" Type="http://schemas.microsoft.com/office/2011/relationships/chartColorStyle" Target="colors5.xml"/><Relationship Id="rId1" Type="http://schemas.openxmlformats.org/officeDocument/2006/relationships/oleObject" Target="file:///D:\du%20lieu\2021\QH%20Daknok\chuyen%20de%20QHTM\bieu%20do.xlsx" TargetMode="External"/></Relationships>
</file>

<file path=ppt/charts/_rels/chart6.xml.rels><?xml version="1.0" encoding="UTF-8" standalone="yes"?>
<Relationships xmlns="http://schemas.openxmlformats.org/package/2006/relationships"><Relationship Id="rId2" Type="http://schemas.openxmlformats.org/officeDocument/2006/relationships/package" Target="../embeddings/Microsoft_Excel_Worksheet1.xlsx"/><Relationship Id="rId1" Type="http://schemas.openxmlformats.org/officeDocument/2006/relationships/themeOverride" Target="../theme/themeOverride1.xm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r>
              <a:rPr lang="en-US"/>
              <a:t>Biểu</a:t>
            </a:r>
            <a:r>
              <a:rPr lang="en-US" baseline="0"/>
              <a:t> đồ 1: </a:t>
            </a:r>
            <a:r>
              <a:rPr lang="en-US"/>
              <a:t>Kim ngạch</a:t>
            </a:r>
            <a:r>
              <a:rPr lang="en-US" baseline="0"/>
              <a:t> xuất nhập khẩu giai đoạn 2010 - 2020</a:t>
            </a:r>
            <a:endParaRPr lang="en-US"/>
          </a:p>
        </c:rich>
      </c:tx>
      <c:layout/>
      <c:overlay val="0"/>
      <c:spPr>
        <a:noFill/>
        <a:ln>
          <a:noFill/>
        </a:ln>
        <a:effectLst/>
      </c:spPr>
    </c:title>
    <c:autoTitleDeleted val="0"/>
    <c:plotArea>
      <c:layout>
        <c:manualLayout>
          <c:layoutTarget val="inner"/>
          <c:xMode val="edge"/>
          <c:yMode val="edge"/>
          <c:x val="2.2823944392571842E-2"/>
          <c:y val="0.15620130553800801"/>
          <c:w val="0.9543521112148563"/>
          <c:h val="0.56079705134773505"/>
        </c:manualLayout>
      </c:layout>
      <c:barChart>
        <c:barDir val="col"/>
        <c:grouping val="clustered"/>
        <c:varyColors val="0"/>
        <c:ser>
          <c:idx val="0"/>
          <c:order val="0"/>
          <c:tx>
            <c:strRef>
              <c:f>Sheet1!$A$58</c:f>
              <c:strCache>
                <c:ptCount val="1"/>
                <c:pt idx="0">
                  <c:v>Kim ngạch xuất khẩu (triệu USD)</c:v>
                </c:pt>
              </c:strCache>
            </c:strRef>
          </c:tx>
          <c:spPr>
            <a:solidFill>
              <a:schemeClr val="accent1"/>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900" b="1" i="0" u="none" strike="noStrike" kern="1200" baseline="0">
                    <a:solidFill>
                      <a:schemeClr val="tx1">
                        <a:lumMod val="75000"/>
                        <a:lumOff val="25000"/>
                      </a:schemeClr>
                    </a:solidFill>
                    <a:latin typeface="+mn-lt"/>
                    <a:ea typeface="+mn-ea"/>
                    <a:cs typeface="+mn-cs"/>
                  </a:defRPr>
                </a:pPr>
                <a:endParaRPr lang="en-US"/>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trendline>
            <c:spPr>
              <a:ln w="19050" cap="rnd">
                <a:solidFill>
                  <a:schemeClr val="accent1"/>
                </a:solidFill>
                <a:prstDash val="sysDot"/>
              </a:ln>
              <a:effectLst/>
            </c:spPr>
            <c:trendlineType val="movingAvg"/>
            <c:period val="2"/>
            <c:dispRSqr val="0"/>
            <c:dispEq val="0"/>
          </c:trendline>
          <c:cat>
            <c:numRef>
              <c:f>Sheet1!$B$57:$L$57</c:f>
              <c:numCache>
                <c:formatCode>General</c:formatCode>
                <c:ptCount val="11"/>
                <c:pt idx="0">
                  <c:v>2010</c:v>
                </c:pt>
                <c:pt idx="1">
                  <c:v>2011</c:v>
                </c:pt>
                <c:pt idx="2">
                  <c:v>2012</c:v>
                </c:pt>
                <c:pt idx="3">
                  <c:v>2013</c:v>
                </c:pt>
                <c:pt idx="4">
                  <c:v>2014</c:v>
                </c:pt>
                <c:pt idx="5">
                  <c:v>2015</c:v>
                </c:pt>
                <c:pt idx="6">
                  <c:v>2016</c:v>
                </c:pt>
                <c:pt idx="7">
                  <c:v>2017</c:v>
                </c:pt>
                <c:pt idx="8">
                  <c:v>2018</c:v>
                </c:pt>
                <c:pt idx="9">
                  <c:v>2019</c:v>
                </c:pt>
                <c:pt idx="10">
                  <c:v>2020</c:v>
                </c:pt>
              </c:numCache>
            </c:numRef>
          </c:cat>
          <c:val>
            <c:numRef>
              <c:f>Sheet1!$B$58:$L$58</c:f>
              <c:numCache>
                <c:formatCode>#,##0</c:formatCode>
                <c:ptCount val="11"/>
                <c:pt idx="0" formatCode="_(* #,##0_);_(* \(#,##0\);_(* &quot;-&quot;??_);_(@_)">
                  <c:v>250.15</c:v>
                </c:pt>
                <c:pt idx="1">
                  <c:v>399.19</c:v>
                </c:pt>
                <c:pt idx="2">
                  <c:v>536.80999999999995</c:v>
                </c:pt>
                <c:pt idx="3">
                  <c:v>458.3</c:v>
                </c:pt>
                <c:pt idx="4">
                  <c:v>701.18</c:v>
                </c:pt>
                <c:pt idx="5">
                  <c:v>567.47</c:v>
                </c:pt>
                <c:pt idx="6">
                  <c:v>655.13</c:v>
                </c:pt>
                <c:pt idx="7" formatCode="_(* #,##0_);_(* \(#,##0\);_(* &quot;-&quot;??_);_(@_)">
                  <c:v>1035</c:v>
                </c:pt>
                <c:pt idx="8" formatCode="_(* #,##0_);_(* \(#,##0\);_(* &quot;-&quot;??_);_(@_)">
                  <c:v>1122</c:v>
                </c:pt>
                <c:pt idx="9" formatCode="_(* #,##0_);_(* \(#,##0\);_(* &quot;-&quot;??_);_(@_)">
                  <c:v>1115</c:v>
                </c:pt>
                <c:pt idx="10" formatCode="_(* #,##0_);_(* \(#,##0\);_(* &quot;-&quot;??_);_(@_)">
                  <c:v>920</c:v>
                </c:pt>
              </c:numCache>
            </c:numRef>
          </c:val>
          <c:extLst xmlns:c16r2="http://schemas.microsoft.com/office/drawing/2015/06/chart">
            <c:ext xmlns:c16="http://schemas.microsoft.com/office/drawing/2014/chart" uri="{C3380CC4-5D6E-409C-BE32-E72D297353CC}">
              <c16:uniqueId val="{00000001-0DE0-4173-872A-B0608CDCCFE3}"/>
            </c:ext>
          </c:extLst>
        </c:ser>
        <c:ser>
          <c:idx val="1"/>
          <c:order val="1"/>
          <c:tx>
            <c:strRef>
              <c:f>Sheet1!$A$59</c:f>
              <c:strCache>
                <c:ptCount val="1"/>
                <c:pt idx="0">
                  <c:v>Kim ngạch nhập khẩu (triệu USD)</c:v>
                </c:pt>
              </c:strCache>
            </c:strRef>
          </c:tx>
          <c:spPr>
            <a:solidFill>
              <a:schemeClr val="accent2"/>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900" b="1" i="0" u="none" strike="noStrike" kern="1200" baseline="0">
                    <a:solidFill>
                      <a:schemeClr val="tx1">
                        <a:lumMod val="75000"/>
                        <a:lumOff val="25000"/>
                      </a:schemeClr>
                    </a:solidFill>
                    <a:latin typeface="+mn-lt"/>
                    <a:ea typeface="+mn-ea"/>
                    <a:cs typeface="+mn-cs"/>
                  </a:defRPr>
                </a:pPr>
                <a:endParaRPr lang="en-US"/>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trendline>
            <c:spPr>
              <a:ln w="19050" cap="rnd">
                <a:solidFill>
                  <a:schemeClr val="accent2"/>
                </a:solidFill>
                <a:prstDash val="sysDot"/>
              </a:ln>
              <a:effectLst/>
            </c:spPr>
            <c:trendlineType val="movingAvg"/>
            <c:period val="2"/>
            <c:dispRSqr val="0"/>
            <c:dispEq val="0"/>
          </c:trendline>
          <c:cat>
            <c:numRef>
              <c:f>Sheet1!$B$57:$L$57</c:f>
              <c:numCache>
                <c:formatCode>General</c:formatCode>
                <c:ptCount val="11"/>
                <c:pt idx="0">
                  <c:v>2010</c:v>
                </c:pt>
                <c:pt idx="1">
                  <c:v>2011</c:v>
                </c:pt>
                <c:pt idx="2">
                  <c:v>2012</c:v>
                </c:pt>
                <c:pt idx="3">
                  <c:v>2013</c:v>
                </c:pt>
                <c:pt idx="4">
                  <c:v>2014</c:v>
                </c:pt>
                <c:pt idx="5">
                  <c:v>2015</c:v>
                </c:pt>
                <c:pt idx="6">
                  <c:v>2016</c:v>
                </c:pt>
                <c:pt idx="7">
                  <c:v>2017</c:v>
                </c:pt>
                <c:pt idx="8">
                  <c:v>2018</c:v>
                </c:pt>
                <c:pt idx="9">
                  <c:v>2019</c:v>
                </c:pt>
                <c:pt idx="10">
                  <c:v>2020</c:v>
                </c:pt>
              </c:numCache>
            </c:numRef>
          </c:cat>
          <c:val>
            <c:numRef>
              <c:f>Sheet1!$B$59:$L$59</c:f>
              <c:numCache>
                <c:formatCode>#,##0</c:formatCode>
                <c:ptCount val="11"/>
                <c:pt idx="0">
                  <c:v>14.65</c:v>
                </c:pt>
                <c:pt idx="1">
                  <c:v>5.59</c:v>
                </c:pt>
                <c:pt idx="2">
                  <c:v>37.04</c:v>
                </c:pt>
                <c:pt idx="3">
                  <c:v>120.21</c:v>
                </c:pt>
                <c:pt idx="4">
                  <c:v>115.11</c:v>
                </c:pt>
                <c:pt idx="5">
                  <c:v>202.85</c:v>
                </c:pt>
                <c:pt idx="6">
                  <c:v>112.01</c:v>
                </c:pt>
                <c:pt idx="7" formatCode="_(* #,##0_);_(* \(#,##0\);_(* &quot;-&quot;??_);_(@_)">
                  <c:v>165.9</c:v>
                </c:pt>
                <c:pt idx="8" formatCode="_(* #,##0_);_(* \(#,##0\);_(* &quot;-&quot;??_);_(@_)">
                  <c:v>299</c:v>
                </c:pt>
                <c:pt idx="9" formatCode="_(* #,##0_);_(* \(#,##0\);_(* &quot;-&quot;??_);_(@_)">
                  <c:v>316</c:v>
                </c:pt>
                <c:pt idx="10" formatCode="_(* #,##0_);_(* \(#,##0\);_(* &quot;-&quot;??_);_(@_)">
                  <c:v>320</c:v>
                </c:pt>
              </c:numCache>
            </c:numRef>
          </c:val>
          <c:extLst xmlns:c16r2="http://schemas.microsoft.com/office/drawing/2015/06/chart">
            <c:ext xmlns:c16="http://schemas.microsoft.com/office/drawing/2014/chart" uri="{C3380CC4-5D6E-409C-BE32-E72D297353CC}">
              <c16:uniqueId val="{00000003-0DE0-4173-872A-B0608CDCCFE3}"/>
            </c:ext>
          </c:extLst>
        </c:ser>
        <c:dLbls>
          <c:showLegendKey val="0"/>
          <c:showVal val="0"/>
          <c:showCatName val="0"/>
          <c:showSerName val="0"/>
          <c:showPercent val="0"/>
          <c:showBubbleSize val="0"/>
        </c:dLbls>
        <c:gapWidth val="219"/>
        <c:overlap val="-27"/>
        <c:axId val="4176512"/>
        <c:axId val="4178304"/>
      </c:barChart>
      <c:catAx>
        <c:axId val="417651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4178304"/>
        <c:crosses val="autoZero"/>
        <c:auto val="1"/>
        <c:lblAlgn val="ctr"/>
        <c:lblOffset val="100"/>
        <c:noMultiLvlLbl val="0"/>
      </c:catAx>
      <c:valAx>
        <c:axId val="4178304"/>
        <c:scaling>
          <c:orientation val="minMax"/>
        </c:scaling>
        <c:delete val="1"/>
        <c:axPos val="l"/>
        <c:majorGridlines>
          <c:spPr>
            <a:ln w="9525" cap="flat" cmpd="sng" algn="ctr">
              <a:solidFill>
                <a:schemeClr val="tx1">
                  <a:lumMod val="15000"/>
                  <a:lumOff val="85000"/>
                </a:schemeClr>
              </a:solidFill>
              <a:round/>
            </a:ln>
            <a:effectLst/>
          </c:spPr>
        </c:majorGridlines>
        <c:numFmt formatCode="_(* #,##0_);_(* \(#,##0\);_(* &quot;-&quot;??_);_(@_)" sourceLinked="1"/>
        <c:majorTickMark val="none"/>
        <c:minorTickMark val="none"/>
        <c:tickLblPos val="nextTo"/>
        <c:crossAx val="4176512"/>
        <c:crosses val="autoZero"/>
        <c:crossBetween val="between"/>
      </c:valAx>
      <c:spPr>
        <a:noFill/>
        <a:ln>
          <a:noFill/>
        </a:ln>
        <a:effectLst/>
      </c:spPr>
    </c:plotArea>
    <c:legend>
      <c:legendPos val="b"/>
      <c:layout>
        <c:manualLayout>
          <c:xMode val="edge"/>
          <c:yMode val="edge"/>
          <c:x val="1.9197927056503559E-2"/>
          <c:y val="0.81723562192123334"/>
          <c:w val="0.9699035986514758"/>
          <c:h val="0.14578167148339938"/>
        </c:manualLayout>
      </c:layout>
      <c:overlay val="0"/>
      <c:spPr>
        <a:noFill/>
        <a:ln>
          <a:noFill/>
        </a:ln>
        <a:effectLst/>
      </c:spPr>
      <c:txPr>
        <a:bodyPr rot="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legend>
    <c:plotVisOnly val="1"/>
    <c:dispBlanksAs val="gap"/>
    <c:showDLblsOverMax val="0"/>
  </c:chart>
  <c:spPr>
    <a:noFill/>
    <a:ln>
      <a:noFill/>
    </a:ln>
    <a:effectLst/>
  </c:spPr>
  <c:txPr>
    <a:bodyPr/>
    <a:lstStyle/>
    <a:p>
      <a:pPr>
        <a:defRPr/>
      </a:pPr>
      <a:endParaRPr lang="en-US"/>
    </a:p>
  </c:txPr>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r>
              <a:rPr lang="en-US"/>
              <a:t>Biểu</a:t>
            </a:r>
            <a:r>
              <a:rPr lang="en-US" baseline="0"/>
              <a:t> đồ 2: </a:t>
            </a:r>
            <a:r>
              <a:rPr lang="en-US"/>
              <a:t>Cán</a:t>
            </a:r>
            <a:r>
              <a:rPr lang="en-US" baseline="0"/>
              <a:t> cân xuất nhập khẩu</a:t>
            </a:r>
            <a:endParaRPr lang="en-US"/>
          </a:p>
        </c:rich>
      </c:tx>
      <c:layout/>
      <c:overlay val="0"/>
      <c:spPr>
        <a:noFill/>
        <a:ln>
          <a:noFill/>
        </a:ln>
        <a:effectLst/>
      </c:spPr>
    </c:title>
    <c:autoTitleDeleted val="0"/>
    <c:plotArea>
      <c:layout/>
      <c:barChart>
        <c:barDir val="col"/>
        <c:grouping val="clustered"/>
        <c:varyColors val="0"/>
        <c:ser>
          <c:idx val="1"/>
          <c:order val="1"/>
          <c:tx>
            <c:strRef>
              <c:f>Sheet1!$A$64</c:f>
              <c:strCache>
                <c:ptCount val="1"/>
                <c:pt idx="0">
                  <c:v>   Xuất nhập khẩu/GRDP</c:v>
                </c:pt>
              </c:strCache>
            </c:strRef>
          </c:tx>
          <c:spPr>
            <a:solidFill>
              <a:schemeClr val="accent2"/>
            </a:solidFill>
            <a:ln>
              <a:noFill/>
            </a:ln>
            <a:effectLst/>
          </c:spPr>
          <c:invertIfNegative val="0"/>
          <c:dLbls>
            <c:dLbl>
              <c:idx val="10"/>
              <c:layout>
                <c:manualLayout>
                  <c:x val="2.3715418710189191E-2"/>
                  <c:y val="1.5732546705998034E-2"/>
                </c:manualLayout>
              </c:layou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0-6D06-4D9D-8764-742090964FC3}"/>
                </c:ext>
              </c:extLst>
            </c:dLbl>
            <c:spPr>
              <a:noFill/>
              <a:ln>
                <a:noFill/>
              </a:ln>
              <a:effectLst/>
            </c:spPr>
            <c:txPr>
              <a:bodyPr rot="0" spcFirstLastPara="1" vertOverflow="ellipsis" vert="horz" wrap="square" lIns="38100" tIns="19050" rIns="38100" bIns="19050" anchor="ctr" anchorCtr="1">
                <a:spAutoFit/>
              </a:bodyPr>
              <a:lstStyle/>
              <a:p>
                <a:pPr>
                  <a:defRPr sz="900" b="1" i="0" u="none" strike="noStrike" kern="1200" baseline="0">
                    <a:solidFill>
                      <a:srgbClr val="FF0000"/>
                    </a:solidFill>
                    <a:latin typeface="+mn-lt"/>
                    <a:ea typeface="+mn-ea"/>
                    <a:cs typeface="+mn-cs"/>
                  </a:defRPr>
                </a:pPr>
                <a:endParaRPr lang="en-US"/>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numRef>
              <c:f>Sheet1!$B$62:$L$62</c:f>
              <c:numCache>
                <c:formatCode>General</c:formatCode>
                <c:ptCount val="11"/>
                <c:pt idx="0">
                  <c:v>2010</c:v>
                </c:pt>
                <c:pt idx="1">
                  <c:v>2011</c:v>
                </c:pt>
                <c:pt idx="2">
                  <c:v>2012</c:v>
                </c:pt>
                <c:pt idx="3">
                  <c:v>2013</c:v>
                </c:pt>
                <c:pt idx="4">
                  <c:v>2014</c:v>
                </c:pt>
                <c:pt idx="5">
                  <c:v>2015</c:v>
                </c:pt>
                <c:pt idx="6">
                  <c:v>2016</c:v>
                </c:pt>
                <c:pt idx="7">
                  <c:v>2017</c:v>
                </c:pt>
                <c:pt idx="8">
                  <c:v>2018</c:v>
                </c:pt>
                <c:pt idx="9">
                  <c:v>2019</c:v>
                </c:pt>
                <c:pt idx="10">
                  <c:v>2020</c:v>
                </c:pt>
              </c:numCache>
            </c:numRef>
          </c:cat>
          <c:val>
            <c:numRef>
              <c:f>Sheet1!$B$64:$L$64</c:f>
              <c:numCache>
                <c:formatCode>#.000%</c:formatCode>
                <c:ptCount val="11"/>
                <c:pt idx="0">
                  <c:v>0.45592724331636675</c:v>
                </c:pt>
                <c:pt idx="1">
                  <c:v>0.5815511347584843</c:v>
                </c:pt>
                <c:pt idx="2">
                  <c:v>0.72064791491701574</c:v>
                </c:pt>
                <c:pt idx="3">
                  <c:v>0.66398682002725484</c:v>
                </c:pt>
                <c:pt idx="4">
                  <c:v>0.87402778293036121</c:v>
                </c:pt>
                <c:pt idx="5">
                  <c:v>0.70831887266725913</c:v>
                </c:pt>
                <c:pt idx="6">
                  <c:v>0.71408177616563406</c:v>
                </c:pt>
                <c:pt idx="7">
                  <c:v>1.0393086723808811</c:v>
                </c:pt>
                <c:pt idx="8">
                  <c:v>1.2420172814888668</c:v>
                </c:pt>
                <c:pt idx="9">
                  <c:v>1.1720609302810296</c:v>
                </c:pt>
                <c:pt idx="10">
                  <c:v>0.91670501216144995</c:v>
                </c:pt>
              </c:numCache>
            </c:numRef>
          </c:val>
          <c:extLst xmlns:c16r2="http://schemas.microsoft.com/office/drawing/2015/06/chart">
            <c:ext xmlns:c16="http://schemas.microsoft.com/office/drawing/2014/chart" uri="{C3380CC4-5D6E-409C-BE32-E72D297353CC}">
              <c16:uniqueId val="{00000001-6D06-4D9D-8764-742090964FC3}"/>
            </c:ext>
          </c:extLst>
        </c:ser>
        <c:dLbls>
          <c:showLegendKey val="0"/>
          <c:showVal val="0"/>
          <c:showCatName val="0"/>
          <c:showSerName val="0"/>
          <c:showPercent val="0"/>
          <c:showBubbleSize val="0"/>
        </c:dLbls>
        <c:gapWidth val="150"/>
        <c:axId val="4229760"/>
        <c:axId val="36426112"/>
      </c:barChart>
      <c:lineChart>
        <c:grouping val="standard"/>
        <c:varyColors val="0"/>
        <c:ser>
          <c:idx val="0"/>
          <c:order val="0"/>
          <c:tx>
            <c:strRef>
              <c:f>Sheet1!$A$63</c:f>
              <c:strCache>
                <c:ptCount val="1"/>
                <c:pt idx="0">
                  <c:v>   Nhập khẩu/xuất khẩu</c:v>
                </c:pt>
              </c:strCache>
            </c:strRef>
          </c:tx>
          <c:spPr>
            <a:ln w="28575" cap="rnd">
              <a:solidFill>
                <a:schemeClr val="accent1"/>
              </a:solidFill>
              <a:round/>
            </a:ln>
            <a:effectLst/>
          </c:spPr>
          <c:marker>
            <c:symbol val="none"/>
          </c:marker>
          <c:dLbls>
            <c:spPr>
              <a:noFill/>
              <a:ln>
                <a:noFill/>
              </a:ln>
              <a:effectLst/>
            </c:spPr>
            <c:txPr>
              <a:bodyPr rot="0" spcFirstLastPara="1" vertOverflow="ellipsis" vert="horz" wrap="square" lIns="38100" tIns="19050" rIns="38100" bIns="19050" anchor="ctr" anchorCtr="1">
                <a:spAutoFit/>
              </a:bodyPr>
              <a:lstStyle/>
              <a:p>
                <a:pPr>
                  <a:defRPr sz="900" b="1" i="0" u="none" strike="noStrike" kern="1200" baseline="0">
                    <a:solidFill>
                      <a:srgbClr val="00B0F0"/>
                    </a:solidFill>
                    <a:latin typeface="+mn-lt"/>
                    <a:ea typeface="+mn-ea"/>
                    <a:cs typeface="+mn-cs"/>
                  </a:defRPr>
                </a:pPr>
                <a:endParaRPr lang="en-US"/>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numRef>
              <c:f>Sheet1!$B$62:$L$62</c:f>
              <c:numCache>
                <c:formatCode>General</c:formatCode>
                <c:ptCount val="11"/>
                <c:pt idx="0">
                  <c:v>2010</c:v>
                </c:pt>
                <c:pt idx="1">
                  <c:v>2011</c:v>
                </c:pt>
                <c:pt idx="2">
                  <c:v>2012</c:v>
                </c:pt>
                <c:pt idx="3">
                  <c:v>2013</c:v>
                </c:pt>
                <c:pt idx="4">
                  <c:v>2014</c:v>
                </c:pt>
                <c:pt idx="5">
                  <c:v>2015</c:v>
                </c:pt>
                <c:pt idx="6">
                  <c:v>2016</c:v>
                </c:pt>
                <c:pt idx="7">
                  <c:v>2017</c:v>
                </c:pt>
                <c:pt idx="8">
                  <c:v>2018</c:v>
                </c:pt>
                <c:pt idx="9">
                  <c:v>2019</c:v>
                </c:pt>
                <c:pt idx="10">
                  <c:v>2020</c:v>
                </c:pt>
              </c:numCache>
            </c:numRef>
          </c:cat>
          <c:val>
            <c:numRef>
              <c:f>Sheet1!$B$63:$L$63</c:f>
              <c:numCache>
                <c:formatCode>#.000%</c:formatCode>
                <c:ptCount val="11"/>
                <c:pt idx="0">
                  <c:v>5.8564861083349989E-2</c:v>
                </c:pt>
                <c:pt idx="1">
                  <c:v>1.4003356797514967E-2</c:v>
                </c:pt>
                <c:pt idx="2">
                  <c:v>6.9000204914215463E-2</c:v>
                </c:pt>
                <c:pt idx="3">
                  <c:v>0.26229543966833951</c:v>
                </c:pt>
                <c:pt idx="4">
                  <c:v>0.16416611996919481</c:v>
                </c:pt>
                <c:pt idx="5">
                  <c:v>0.35746383068708476</c:v>
                </c:pt>
                <c:pt idx="6">
                  <c:v>0.17097369987636044</c:v>
                </c:pt>
                <c:pt idx="7">
                  <c:v>0.16028985507246377</c:v>
                </c:pt>
                <c:pt idx="8">
                  <c:v>0.26648841354723707</c:v>
                </c:pt>
                <c:pt idx="9">
                  <c:v>0.28340807174887894</c:v>
                </c:pt>
                <c:pt idx="10">
                  <c:v>0.34782608695652173</c:v>
                </c:pt>
              </c:numCache>
            </c:numRef>
          </c:val>
          <c:smooth val="0"/>
          <c:extLst xmlns:c16r2="http://schemas.microsoft.com/office/drawing/2015/06/chart">
            <c:ext xmlns:c16="http://schemas.microsoft.com/office/drawing/2014/chart" uri="{C3380CC4-5D6E-409C-BE32-E72D297353CC}">
              <c16:uniqueId val="{00000002-6D06-4D9D-8764-742090964FC3}"/>
            </c:ext>
          </c:extLst>
        </c:ser>
        <c:dLbls>
          <c:showLegendKey val="0"/>
          <c:showVal val="0"/>
          <c:showCatName val="0"/>
          <c:showSerName val="0"/>
          <c:showPercent val="0"/>
          <c:showBubbleSize val="0"/>
        </c:dLbls>
        <c:marker val="1"/>
        <c:smooth val="0"/>
        <c:axId val="36429184"/>
        <c:axId val="36427648"/>
      </c:lineChart>
      <c:catAx>
        <c:axId val="4229760"/>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426112"/>
        <c:crosses val="autoZero"/>
        <c:auto val="1"/>
        <c:lblAlgn val="ctr"/>
        <c:lblOffset val="100"/>
        <c:noMultiLvlLbl val="0"/>
      </c:catAx>
      <c:valAx>
        <c:axId val="36426112"/>
        <c:scaling>
          <c:orientation val="minMax"/>
        </c:scaling>
        <c:delete val="0"/>
        <c:axPos val="l"/>
        <c:majorGridlines>
          <c:spPr>
            <a:ln w="9525" cap="flat" cmpd="sng" algn="ctr">
              <a:solidFill>
                <a:schemeClr val="tx1">
                  <a:lumMod val="15000"/>
                  <a:lumOff val="85000"/>
                </a:schemeClr>
              </a:solidFill>
              <a:round/>
            </a:ln>
            <a:effectLst/>
          </c:spPr>
        </c:majorGridlines>
        <c:numFmt formatCode="#.000%"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4229760"/>
        <c:crosses val="autoZero"/>
        <c:crossBetween val="between"/>
      </c:valAx>
      <c:valAx>
        <c:axId val="36427648"/>
        <c:scaling>
          <c:orientation val="minMax"/>
        </c:scaling>
        <c:delete val="0"/>
        <c:axPos val="r"/>
        <c:numFmt formatCode="#.000%" sourceLinked="1"/>
        <c:majorTickMark val="out"/>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429184"/>
        <c:crosses val="max"/>
        <c:crossBetween val="between"/>
      </c:valAx>
      <c:catAx>
        <c:axId val="36429184"/>
        <c:scaling>
          <c:orientation val="minMax"/>
        </c:scaling>
        <c:delete val="1"/>
        <c:axPos val="b"/>
        <c:numFmt formatCode="General" sourceLinked="1"/>
        <c:majorTickMark val="out"/>
        <c:minorTickMark val="none"/>
        <c:tickLblPos val="nextTo"/>
        <c:crossAx val="36427648"/>
        <c:crosses val="autoZero"/>
        <c:auto val="1"/>
        <c:lblAlgn val="ctr"/>
        <c:lblOffset val="100"/>
        <c:noMultiLvlLbl val="0"/>
      </c:catAx>
      <c:spPr>
        <a:noFill/>
        <a:ln>
          <a:noFill/>
        </a:ln>
        <a:effectLst/>
      </c:spPr>
    </c:plotArea>
    <c:legend>
      <c:legendPos val="b"/>
      <c:layout/>
      <c:overlay val="0"/>
      <c:spPr>
        <a:noFill/>
        <a:ln>
          <a:noFill/>
        </a:ln>
        <a:effectLst/>
      </c:spPr>
      <c:txPr>
        <a:bodyPr rot="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legend>
    <c:plotVisOnly val="1"/>
    <c:dispBlanksAs val="gap"/>
    <c:showDLblsOverMax val="0"/>
  </c:chart>
  <c:spPr>
    <a:noFill/>
    <a:ln>
      <a:noFill/>
    </a:ln>
    <a:effectLst/>
  </c:spPr>
  <c:txPr>
    <a:bodyPr/>
    <a:lstStyle/>
    <a:p>
      <a:pPr>
        <a:defRPr/>
      </a:pPr>
      <a:endParaRPr lang="en-US"/>
    </a:p>
  </c:txPr>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r>
              <a:rPr lang="en-US" b="1"/>
              <a:t>Biểu</a:t>
            </a:r>
            <a:r>
              <a:rPr lang="en-US" b="1" baseline="0"/>
              <a:t> đồ 3: </a:t>
            </a:r>
            <a:r>
              <a:rPr lang="en-US" b="1"/>
              <a:t>Số</a:t>
            </a:r>
            <a:r>
              <a:rPr lang="en-US" b="1" baseline="0"/>
              <a:t> doanh nghiệp và lao động ngành thương mại </a:t>
            </a:r>
          </a:p>
          <a:p>
            <a:pPr>
              <a:defRPr sz="1400" b="0" i="0" u="none" strike="noStrike" kern="1200" spc="0" baseline="0">
                <a:solidFill>
                  <a:schemeClr val="tx1">
                    <a:lumMod val="65000"/>
                    <a:lumOff val="35000"/>
                  </a:schemeClr>
                </a:solidFill>
                <a:latin typeface="+mn-lt"/>
                <a:ea typeface="+mn-ea"/>
                <a:cs typeface="+mn-cs"/>
              </a:defRPr>
            </a:pPr>
            <a:r>
              <a:rPr lang="en-US" b="1" baseline="0"/>
              <a:t>giai đoạn 2010 - 2020</a:t>
            </a:r>
            <a:endParaRPr lang="en-US" b="1"/>
          </a:p>
        </c:rich>
      </c:tx>
      <c:layout>
        <c:manualLayout>
          <c:xMode val="edge"/>
          <c:yMode val="edge"/>
          <c:x val="0.19692307692307692"/>
          <c:y val="2.4464831804281346E-2"/>
        </c:manualLayout>
      </c:layout>
      <c:overlay val="0"/>
      <c:spPr>
        <a:noFill/>
        <a:ln>
          <a:noFill/>
        </a:ln>
        <a:effectLst/>
      </c:spPr>
    </c:title>
    <c:autoTitleDeleted val="0"/>
    <c:plotArea>
      <c:layout/>
      <c:barChart>
        <c:barDir val="col"/>
        <c:grouping val="clustered"/>
        <c:varyColors val="0"/>
        <c:ser>
          <c:idx val="0"/>
          <c:order val="0"/>
          <c:tx>
            <c:strRef>
              <c:f>Sheet1!$A$3</c:f>
              <c:strCache>
                <c:ptCount val="1"/>
                <c:pt idx="0">
                  <c:v>Doanh nghiệp TM (DN) </c:v>
                </c:pt>
              </c:strCache>
            </c:strRef>
          </c:tx>
          <c:spPr>
            <a:solidFill>
              <a:schemeClr val="accent1"/>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900" b="1" i="0" u="none" strike="noStrike" kern="1200" baseline="0">
                    <a:solidFill>
                      <a:schemeClr val="tx1">
                        <a:lumMod val="75000"/>
                        <a:lumOff val="25000"/>
                      </a:schemeClr>
                    </a:solidFill>
                    <a:latin typeface="+mn-lt"/>
                    <a:ea typeface="+mn-ea"/>
                    <a:cs typeface="+mn-cs"/>
                  </a:defRPr>
                </a:pPr>
                <a:endParaRPr lang="en-US"/>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cat>
            <c:numRef>
              <c:f>Sheet1!$B$2:$L$2</c:f>
              <c:numCache>
                <c:formatCode>@</c:formatCode>
                <c:ptCount val="11"/>
                <c:pt idx="0">
                  <c:v>2010</c:v>
                </c:pt>
                <c:pt idx="1">
                  <c:v>2011</c:v>
                </c:pt>
                <c:pt idx="2">
                  <c:v>2012</c:v>
                </c:pt>
                <c:pt idx="3">
                  <c:v>2013</c:v>
                </c:pt>
                <c:pt idx="4">
                  <c:v>2014</c:v>
                </c:pt>
                <c:pt idx="5">
                  <c:v>2015</c:v>
                </c:pt>
                <c:pt idx="6">
                  <c:v>2016</c:v>
                </c:pt>
                <c:pt idx="7">
                  <c:v>2017</c:v>
                </c:pt>
                <c:pt idx="8">
                  <c:v>2018</c:v>
                </c:pt>
                <c:pt idx="9">
                  <c:v>2019</c:v>
                </c:pt>
                <c:pt idx="10">
                  <c:v>2020</c:v>
                </c:pt>
              </c:numCache>
            </c:numRef>
          </c:cat>
          <c:val>
            <c:numRef>
              <c:f>Sheet1!$B$3:$L$3</c:f>
              <c:numCache>
                <c:formatCode>_(* #,##0_);_(* \(#,##0\);_(* "-"??_);_(@_)</c:formatCode>
                <c:ptCount val="11"/>
                <c:pt idx="0">
                  <c:v>287</c:v>
                </c:pt>
                <c:pt idx="1">
                  <c:v>332</c:v>
                </c:pt>
                <c:pt idx="2">
                  <c:v>335</c:v>
                </c:pt>
                <c:pt idx="3">
                  <c:v>379</c:v>
                </c:pt>
                <c:pt idx="4">
                  <c:v>551</c:v>
                </c:pt>
                <c:pt idx="5">
                  <c:v>660</c:v>
                </c:pt>
                <c:pt idx="6">
                  <c:v>760</c:v>
                </c:pt>
                <c:pt idx="7">
                  <c:v>780</c:v>
                </c:pt>
                <c:pt idx="8">
                  <c:v>778</c:v>
                </c:pt>
                <c:pt idx="9">
                  <c:v>830</c:v>
                </c:pt>
                <c:pt idx="10">
                  <c:v>871</c:v>
                </c:pt>
              </c:numCache>
            </c:numRef>
          </c:val>
          <c:extLst xmlns:c16r2="http://schemas.microsoft.com/office/drawing/2015/06/chart">
            <c:ext xmlns:c16="http://schemas.microsoft.com/office/drawing/2014/chart" uri="{C3380CC4-5D6E-409C-BE32-E72D297353CC}">
              <c16:uniqueId val="{00000000-1035-434F-939D-F4AF97A43E14}"/>
            </c:ext>
          </c:extLst>
        </c:ser>
        <c:dLbls>
          <c:showLegendKey val="0"/>
          <c:showVal val="0"/>
          <c:showCatName val="0"/>
          <c:showSerName val="0"/>
          <c:showPercent val="0"/>
          <c:showBubbleSize val="0"/>
        </c:dLbls>
        <c:gapWidth val="150"/>
        <c:axId val="36472320"/>
        <c:axId val="36473856"/>
      </c:barChart>
      <c:lineChart>
        <c:grouping val="standard"/>
        <c:varyColors val="0"/>
        <c:ser>
          <c:idx val="1"/>
          <c:order val="1"/>
          <c:tx>
            <c:strRef>
              <c:f>Sheet1!$A$4</c:f>
              <c:strCache>
                <c:ptCount val="1"/>
                <c:pt idx="0">
                  <c:v>Lao động ngành TM (người)</c:v>
                </c:pt>
              </c:strCache>
            </c:strRef>
          </c:tx>
          <c:spPr>
            <a:ln w="28575" cap="rnd">
              <a:solidFill>
                <a:schemeClr val="accent2"/>
              </a:solidFill>
              <a:round/>
            </a:ln>
            <a:effectLst/>
          </c:spPr>
          <c:marker>
            <c:symbol val="none"/>
          </c:marker>
          <c:dLbls>
            <c:spPr>
              <a:noFill/>
              <a:ln>
                <a:noFill/>
              </a:ln>
              <a:effectLst/>
            </c:spPr>
            <c:txPr>
              <a:bodyPr rot="0" spcFirstLastPara="1" vertOverflow="ellipsis" vert="horz" wrap="square" lIns="38100" tIns="19050" rIns="38100" bIns="19050" anchor="ctr" anchorCtr="1">
                <a:spAutoFit/>
              </a:bodyPr>
              <a:lstStyle/>
              <a:p>
                <a:pPr>
                  <a:defRPr sz="900" b="0" i="0" u="none" strike="noStrike" kern="1200" baseline="0">
                    <a:solidFill>
                      <a:srgbClr val="FF0000"/>
                    </a:solidFill>
                    <a:latin typeface="+mn-lt"/>
                    <a:ea typeface="+mn-ea"/>
                    <a:cs typeface="+mn-cs"/>
                  </a:defRPr>
                </a:pPr>
                <a:endParaRPr lang="en-US"/>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val>
            <c:numRef>
              <c:f>Sheet1!$B$4:$L$4</c:f>
              <c:numCache>
                <c:formatCode>General</c:formatCode>
                <c:ptCount val="11"/>
                <c:pt idx="0">
                  <c:v>3136</c:v>
                </c:pt>
                <c:pt idx="1">
                  <c:v>3591</c:v>
                </c:pt>
                <c:pt idx="2">
                  <c:v>4200</c:v>
                </c:pt>
                <c:pt idx="3">
                  <c:v>4795</c:v>
                </c:pt>
                <c:pt idx="4">
                  <c:v>6240</c:v>
                </c:pt>
                <c:pt idx="5">
                  <c:v>6634</c:v>
                </c:pt>
                <c:pt idx="6">
                  <c:v>8950</c:v>
                </c:pt>
                <c:pt idx="7">
                  <c:v>9889</c:v>
                </c:pt>
                <c:pt idx="8">
                  <c:v>6817</c:v>
                </c:pt>
                <c:pt idx="9">
                  <c:v>7928</c:v>
                </c:pt>
                <c:pt idx="10">
                  <c:v>8120</c:v>
                </c:pt>
              </c:numCache>
            </c:numRef>
          </c:val>
          <c:smooth val="0"/>
          <c:extLst xmlns:c16r2="http://schemas.microsoft.com/office/drawing/2015/06/chart">
            <c:ext xmlns:c16="http://schemas.microsoft.com/office/drawing/2014/chart" uri="{C3380CC4-5D6E-409C-BE32-E72D297353CC}">
              <c16:uniqueId val="{00000001-1035-434F-939D-F4AF97A43E14}"/>
            </c:ext>
          </c:extLst>
        </c:ser>
        <c:dLbls>
          <c:showLegendKey val="0"/>
          <c:showVal val="0"/>
          <c:showCatName val="0"/>
          <c:showSerName val="0"/>
          <c:showPercent val="0"/>
          <c:showBubbleSize val="0"/>
        </c:dLbls>
        <c:marker val="1"/>
        <c:smooth val="0"/>
        <c:axId val="36489472"/>
        <c:axId val="36487936"/>
      </c:lineChart>
      <c:catAx>
        <c:axId val="36472320"/>
        <c:scaling>
          <c:orientation val="minMax"/>
        </c:scaling>
        <c:delete val="0"/>
        <c:axPos val="b"/>
        <c:numFmt formatCode="@"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473856"/>
        <c:crosses val="autoZero"/>
        <c:auto val="1"/>
        <c:lblAlgn val="ctr"/>
        <c:lblOffset val="100"/>
        <c:noMultiLvlLbl val="0"/>
      </c:catAx>
      <c:valAx>
        <c:axId val="36473856"/>
        <c:scaling>
          <c:orientation val="minMax"/>
        </c:scaling>
        <c:delete val="0"/>
        <c:axPos val="l"/>
        <c:majorGridlines>
          <c:spPr>
            <a:ln w="9525" cap="flat" cmpd="sng" algn="ctr">
              <a:solidFill>
                <a:schemeClr val="tx1">
                  <a:lumMod val="15000"/>
                  <a:lumOff val="85000"/>
                </a:schemeClr>
              </a:solidFill>
              <a:round/>
            </a:ln>
            <a:effectLst/>
          </c:spPr>
        </c:majorGridlines>
        <c:numFmt formatCode="_(* #,##0_);_(* \(#,##0\);_(* &quot;-&quot;??_);_(@_)"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472320"/>
        <c:crosses val="autoZero"/>
        <c:crossBetween val="between"/>
      </c:valAx>
      <c:valAx>
        <c:axId val="36487936"/>
        <c:scaling>
          <c:orientation val="minMax"/>
        </c:scaling>
        <c:delete val="0"/>
        <c:axPos val="r"/>
        <c:numFmt formatCode="General" sourceLinked="1"/>
        <c:majorTickMark val="out"/>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489472"/>
        <c:crosses val="max"/>
        <c:crossBetween val="between"/>
      </c:valAx>
      <c:catAx>
        <c:axId val="36489472"/>
        <c:scaling>
          <c:orientation val="minMax"/>
        </c:scaling>
        <c:delete val="1"/>
        <c:axPos val="b"/>
        <c:majorTickMark val="out"/>
        <c:minorTickMark val="none"/>
        <c:tickLblPos val="nextTo"/>
        <c:crossAx val="36487936"/>
        <c:crosses val="autoZero"/>
        <c:auto val="1"/>
        <c:lblAlgn val="ctr"/>
        <c:lblOffset val="100"/>
        <c:noMultiLvlLbl val="0"/>
      </c:catAx>
      <c:spPr>
        <a:noFill/>
        <a:ln>
          <a:noFill/>
        </a:ln>
        <a:effectLst/>
      </c:spPr>
    </c:plotArea>
    <c:legend>
      <c:legendPos val="b"/>
      <c:layout/>
      <c:overlay val="0"/>
      <c:spPr>
        <a:noFill/>
        <a:ln>
          <a:noFill/>
        </a:ln>
        <a:effectLst/>
      </c:spPr>
      <c:txPr>
        <a:bodyPr rot="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legend>
    <c:plotVisOnly val="1"/>
    <c:dispBlanksAs val="gap"/>
    <c:showDLblsOverMax val="0"/>
  </c:chart>
  <c:spPr>
    <a:noFill/>
    <a:ln>
      <a:noFill/>
    </a:ln>
    <a:effectLst/>
  </c:spPr>
  <c:txPr>
    <a:bodyPr/>
    <a:lstStyle/>
    <a:p>
      <a:pPr>
        <a:defRPr/>
      </a:pPr>
      <a:endParaRPr lang="en-US"/>
    </a:p>
  </c:txPr>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r>
              <a:rPr lang="en-US" b="1"/>
              <a:t>Biểu</a:t>
            </a:r>
            <a:r>
              <a:rPr lang="en-US" b="1" baseline="0"/>
              <a:t> đồ 4: </a:t>
            </a:r>
            <a:r>
              <a:rPr lang="en-US" b="1"/>
              <a:t>Vốn</a:t>
            </a:r>
            <a:r>
              <a:rPr lang="en-US" b="1" baseline="0"/>
              <a:t> đầu tư ngành thương mại</a:t>
            </a:r>
            <a:endParaRPr lang="en-US" b="1"/>
          </a:p>
        </c:rich>
      </c:tx>
      <c:layout/>
      <c:overlay val="0"/>
      <c:spPr>
        <a:noFill/>
        <a:ln>
          <a:noFill/>
        </a:ln>
        <a:effectLst/>
      </c:spPr>
    </c:title>
    <c:autoTitleDeleted val="0"/>
    <c:plotArea>
      <c:layout/>
      <c:barChart>
        <c:barDir val="col"/>
        <c:grouping val="clustered"/>
        <c:varyColors val="0"/>
        <c:ser>
          <c:idx val="0"/>
          <c:order val="0"/>
          <c:tx>
            <c:strRef>
              <c:f>Sheet1!$A$92</c:f>
              <c:strCache>
                <c:ptCount val="1"/>
                <c:pt idx="0">
                  <c:v>Vốn đầu tư thương mại  (giá hiện hành)( triệu đồng)</c:v>
                </c:pt>
              </c:strCache>
            </c:strRef>
          </c:tx>
          <c:spPr>
            <a:solidFill>
              <a:schemeClr val="accent1"/>
            </a:solidFill>
            <a:ln>
              <a:noFill/>
            </a:ln>
            <a:effectLst/>
          </c:spPr>
          <c:invertIfNegative val="0"/>
          <c:cat>
            <c:numRef>
              <c:f>Sheet1!$B$91:$L$91</c:f>
              <c:numCache>
                <c:formatCode>General</c:formatCode>
                <c:ptCount val="11"/>
                <c:pt idx="0">
                  <c:v>2010</c:v>
                </c:pt>
                <c:pt idx="1">
                  <c:v>2011</c:v>
                </c:pt>
                <c:pt idx="2">
                  <c:v>2012</c:v>
                </c:pt>
                <c:pt idx="3">
                  <c:v>2013</c:v>
                </c:pt>
                <c:pt idx="4">
                  <c:v>2014</c:v>
                </c:pt>
                <c:pt idx="5">
                  <c:v>2015</c:v>
                </c:pt>
                <c:pt idx="6">
                  <c:v>2016</c:v>
                </c:pt>
                <c:pt idx="7">
                  <c:v>2017</c:v>
                </c:pt>
                <c:pt idx="8">
                  <c:v>2018</c:v>
                </c:pt>
                <c:pt idx="9">
                  <c:v>2019</c:v>
                </c:pt>
                <c:pt idx="10">
                  <c:v>2020</c:v>
                </c:pt>
              </c:numCache>
            </c:numRef>
          </c:cat>
          <c:val>
            <c:numRef>
              <c:f>Sheet1!$B$92:$L$92</c:f>
              <c:numCache>
                <c:formatCode>_(* #,##0_);_(* \(#,##0\);_(* "-"??_);_(@_)</c:formatCode>
                <c:ptCount val="11"/>
                <c:pt idx="0">
                  <c:v>184190</c:v>
                </c:pt>
                <c:pt idx="1">
                  <c:v>456024</c:v>
                </c:pt>
                <c:pt idx="2">
                  <c:v>465165</c:v>
                </c:pt>
                <c:pt idx="3">
                  <c:v>683813</c:v>
                </c:pt>
                <c:pt idx="4">
                  <c:v>607496</c:v>
                </c:pt>
                <c:pt idx="5">
                  <c:v>643577</c:v>
                </c:pt>
                <c:pt idx="6">
                  <c:v>513904</c:v>
                </c:pt>
                <c:pt idx="7">
                  <c:v>614200</c:v>
                </c:pt>
                <c:pt idx="8">
                  <c:v>716534</c:v>
                </c:pt>
                <c:pt idx="9">
                  <c:v>739543</c:v>
                </c:pt>
                <c:pt idx="10">
                  <c:v>797180</c:v>
                </c:pt>
              </c:numCache>
            </c:numRef>
          </c:val>
          <c:extLst xmlns:c16r2="http://schemas.microsoft.com/office/drawing/2015/06/chart">
            <c:ext xmlns:c16="http://schemas.microsoft.com/office/drawing/2014/chart" uri="{C3380CC4-5D6E-409C-BE32-E72D297353CC}">
              <c16:uniqueId val="{00000000-038C-4DC0-A391-0FC2624A487E}"/>
            </c:ext>
          </c:extLst>
        </c:ser>
        <c:dLbls>
          <c:showLegendKey val="0"/>
          <c:showVal val="0"/>
          <c:showCatName val="0"/>
          <c:showSerName val="0"/>
          <c:showPercent val="0"/>
          <c:showBubbleSize val="0"/>
        </c:dLbls>
        <c:gapWidth val="150"/>
        <c:axId val="36532992"/>
        <c:axId val="36534528"/>
      </c:barChart>
      <c:lineChart>
        <c:grouping val="standard"/>
        <c:varyColors val="0"/>
        <c:ser>
          <c:idx val="1"/>
          <c:order val="1"/>
          <c:tx>
            <c:strRef>
              <c:f>Sheet1!$A$93</c:f>
              <c:strCache>
                <c:ptCount val="1"/>
                <c:pt idx="0">
                  <c:v>ICOR (%)</c:v>
                </c:pt>
              </c:strCache>
            </c:strRef>
          </c:tx>
          <c:spPr>
            <a:ln w="28575" cap="rnd">
              <a:solidFill>
                <a:schemeClr val="accent2"/>
              </a:solidFill>
              <a:round/>
            </a:ln>
            <a:effectLst/>
          </c:spPr>
          <c:marker>
            <c:symbol val="none"/>
          </c:marker>
          <c:cat>
            <c:numRef>
              <c:f>Sheet1!$B$91:$L$91</c:f>
              <c:numCache>
                <c:formatCode>General</c:formatCode>
                <c:ptCount val="11"/>
                <c:pt idx="0">
                  <c:v>2010</c:v>
                </c:pt>
                <c:pt idx="1">
                  <c:v>2011</c:v>
                </c:pt>
                <c:pt idx="2">
                  <c:v>2012</c:v>
                </c:pt>
                <c:pt idx="3">
                  <c:v>2013</c:v>
                </c:pt>
                <c:pt idx="4">
                  <c:v>2014</c:v>
                </c:pt>
                <c:pt idx="5">
                  <c:v>2015</c:v>
                </c:pt>
                <c:pt idx="6">
                  <c:v>2016</c:v>
                </c:pt>
                <c:pt idx="7">
                  <c:v>2017</c:v>
                </c:pt>
                <c:pt idx="8">
                  <c:v>2018</c:v>
                </c:pt>
                <c:pt idx="9">
                  <c:v>2019</c:v>
                </c:pt>
                <c:pt idx="10">
                  <c:v>2020</c:v>
                </c:pt>
              </c:numCache>
            </c:numRef>
          </c:cat>
          <c:val>
            <c:numRef>
              <c:f>Sheet1!$B$93:$L$93</c:f>
              <c:numCache>
                <c:formatCode>_(* #,##000_);_(* \(#,##000\);_(* "-"??_);_(@_)</c:formatCode>
                <c:ptCount val="11"/>
                <c:pt idx="1">
                  <c:v>5.4024295020593858</c:v>
                </c:pt>
                <c:pt idx="2">
                  <c:v>5.2937226125962606</c:v>
                </c:pt>
                <c:pt idx="3">
                  <c:v>5.3549086326256754</c:v>
                </c:pt>
                <c:pt idx="4">
                  <c:v>2.971876771274677</c:v>
                </c:pt>
                <c:pt idx="5">
                  <c:v>-2.2086748443453206</c:v>
                </c:pt>
                <c:pt idx="6">
                  <c:v>3.8657319587628867</c:v>
                </c:pt>
                <c:pt idx="7">
                  <c:v>10.528309523809524</c:v>
                </c:pt>
                <c:pt idx="8">
                  <c:v>3.1507108433734943</c:v>
                </c:pt>
                <c:pt idx="9">
                  <c:v>3.4039542483660128</c:v>
                </c:pt>
                <c:pt idx="10">
                  <c:v>7.2403605594568416</c:v>
                </c:pt>
              </c:numCache>
            </c:numRef>
          </c:val>
          <c:smooth val="0"/>
          <c:extLst xmlns:c16r2="http://schemas.microsoft.com/office/drawing/2015/06/chart">
            <c:ext xmlns:c16="http://schemas.microsoft.com/office/drawing/2014/chart" uri="{C3380CC4-5D6E-409C-BE32-E72D297353CC}">
              <c16:uniqueId val="{00000001-038C-4DC0-A391-0FC2624A487E}"/>
            </c:ext>
          </c:extLst>
        </c:ser>
        <c:ser>
          <c:idx val="2"/>
          <c:order val="2"/>
          <c:tx>
            <c:strRef>
              <c:f>Sheet1!$A$94</c:f>
              <c:strCache>
                <c:ptCount val="1"/>
                <c:pt idx="0">
                  <c:v>Tỷ trọng vốn đầu tư (%)</c:v>
                </c:pt>
              </c:strCache>
            </c:strRef>
          </c:tx>
          <c:spPr>
            <a:ln w="28575" cap="rnd">
              <a:solidFill>
                <a:schemeClr val="accent3"/>
              </a:solidFill>
              <a:round/>
            </a:ln>
            <a:effectLst/>
          </c:spPr>
          <c:marker>
            <c:symbol val="none"/>
          </c:marker>
          <c:cat>
            <c:numRef>
              <c:f>Sheet1!$B$91:$L$91</c:f>
              <c:numCache>
                <c:formatCode>General</c:formatCode>
                <c:ptCount val="11"/>
                <c:pt idx="0">
                  <c:v>2010</c:v>
                </c:pt>
                <c:pt idx="1">
                  <c:v>2011</c:v>
                </c:pt>
                <c:pt idx="2">
                  <c:v>2012</c:v>
                </c:pt>
                <c:pt idx="3">
                  <c:v>2013</c:v>
                </c:pt>
                <c:pt idx="4">
                  <c:v>2014</c:v>
                </c:pt>
                <c:pt idx="5">
                  <c:v>2015</c:v>
                </c:pt>
                <c:pt idx="6">
                  <c:v>2016</c:v>
                </c:pt>
                <c:pt idx="7">
                  <c:v>2017</c:v>
                </c:pt>
                <c:pt idx="8">
                  <c:v>2018</c:v>
                </c:pt>
                <c:pt idx="9">
                  <c:v>2019</c:v>
                </c:pt>
                <c:pt idx="10">
                  <c:v>2020</c:v>
                </c:pt>
              </c:numCache>
            </c:numRef>
          </c:cat>
          <c:val>
            <c:numRef>
              <c:f>Sheet1!$B$94:$L$94</c:f>
              <c:numCache>
                <c:formatCode>_(* #,##000_);_(* \(#,##000\);_(* "-"??_);_(@_)</c:formatCode>
                <c:ptCount val="11"/>
                <c:pt idx="0">
                  <c:v>4.9127813933639182</c:v>
                </c:pt>
                <c:pt idx="1">
                  <c:v>8.0620105702246363</c:v>
                </c:pt>
                <c:pt idx="2">
                  <c:v>7.4783939021102332</c:v>
                </c:pt>
                <c:pt idx="3">
                  <c:v>7.4783966701097837</c:v>
                </c:pt>
                <c:pt idx="4">
                  <c:v>6.6288147033861406</c:v>
                </c:pt>
                <c:pt idx="5">
                  <c:v>7.2210522063930362</c:v>
                </c:pt>
                <c:pt idx="6">
                  <c:v>5.9355374922890007</c:v>
                </c:pt>
                <c:pt idx="7">
                  <c:v>6.8273369595363009</c:v>
                </c:pt>
                <c:pt idx="8">
                  <c:v>7.8885556855512187</c:v>
                </c:pt>
                <c:pt idx="9">
                  <c:v>7.9492545655842548</c:v>
                </c:pt>
                <c:pt idx="10">
                  <c:v>7.7974475140953254</c:v>
                </c:pt>
              </c:numCache>
            </c:numRef>
          </c:val>
          <c:smooth val="0"/>
          <c:extLst xmlns:c16r2="http://schemas.microsoft.com/office/drawing/2015/06/chart">
            <c:ext xmlns:c16="http://schemas.microsoft.com/office/drawing/2014/chart" uri="{C3380CC4-5D6E-409C-BE32-E72D297353CC}">
              <c16:uniqueId val="{00000002-038C-4DC0-A391-0FC2624A487E}"/>
            </c:ext>
          </c:extLst>
        </c:ser>
        <c:dLbls>
          <c:showLegendKey val="0"/>
          <c:showVal val="0"/>
          <c:showCatName val="0"/>
          <c:showSerName val="0"/>
          <c:showPercent val="0"/>
          <c:showBubbleSize val="0"/>
        </c:dLbls>
        <c:marker val="1"/>
        <c:smooth val="0"/>
        <c:axId val="36546048"/>
        <c:axId val="36544512"/>
      </c:lineChart>
      <c:catAx>
        <c:axId val="36532992"/>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534528"/>
        <c:crosses val="autoZero"/>
        <c:auto val="1"/>
        <c:lblAlgn val="ctr"/>
        <c:lblOffset val="100"/>
        <c:noMultiLvlLbl val="0"/>
      </c:catAx>
      <c:valAx>
        <c:axId val="36534528"/>
        <c:scaling>
          <c:orientation val="minMax"/>
        </c:scaling>
        <c:delete val="0"/>
        <c:axPos val="l"/>
        <c:majorGridlines>
          <c:spPr>
            <a:ln w="9525" cap="flat" cmpd="sng" algn="ctr">
              <a:solidFill>
                <a:schemeClr val="tx1">
                  <a:lumMod val="15000"/>
                  <a:lumOff val="85000"/>
                </a:schemeClr>
              </a:solidFill>
              <a:round/>
            </a:ln>
            <a:effectLst/>
          </c:spPr>
        </c:majorGridlines>
        <c:numFmt formatCode="_(* #,##0_);_(* \(#,##0\);_(* &quot;-&quot;??_);_(@_)"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532992"/>
        <c:crosses val="autoZero"/>
        <c:crossBetween val="between"/>
      </c:valAx>
      <c:valAx>
        <c:axId val="36544512"/>
        <c:scaling>
          <c:orientation val="minMax"/>
        </c:scaling>
        <c:delete val="0"/>
        <c:axPos val="r"/>
        <c:numFmt formatCode="_(* #,##000_);_(* \(#,##000\);_(* &quot;-&quot;??_);_(@_)" sourceLinked="1"/>
        <c:majorTickMark val="out"/>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546048"/>
        <c:crosses val="max"/>
        <c:crossBetween val="between"/>
      </c:valAx>
      <c:catAx>
        <c:axId val="36546048"/>
        <c:scaling>
          <c:orientation val="minMax"/>
        </c:scaling>
        <c:delete val="1"/>
        <c:axPos val="b"/>
        <c:numFmt formatCode="General" sourceLinked="1"/>
        <c:majorTickMark val="out"/>
        <c:minorTickMark val="none"/>
        <c:tickLblPos val="nextTo"/>
        <c:crossAx val="36544512"/>
        <c:crosses val="autoZero"/>
        <c:auto val="1"/>
        <c:lblAlgn val="ctr"/>
        <c:lblOffset val="100"/>
        <c:noMultiLvlLbl val="0"/>
      </c:catAx>
      <c:spPr>
        <a:noFill/>
        <a:ln>
          <a:noFill/>
        </a:ln>
        <a:effectLst/>
      </c:spPr>
    </c:plotArea>
    <c:legend>
      <c:legendPos val="b"/>
      <c:layout/>
      <c:overlay val="0"/>
      <c:spPr>
        <a:noFill/>
        <a:ln>
          <a:noFill/>
        </a:ln>
        <a:effectLst/>
      </c:spPr>
      <c:txPr>
        <a:bodyPr rot="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legend>
    <c:plotVisOnly val="1"/>
    <c:dispBlanksAs val="gap"/>
    <c:showDLblsOverMax val="0"/>
  </c:chart>
  <c:spPr>
    <a:noFill/>
    <a:ln>
      <a:noFill/>
    </a:ln>
    <a:effectLst/>
  </c:spPr>
  <c:txPr>
    <a:bodyPr/>
    <a:lstStyle/>
    <a:p>
      <a:pPr>
        <a:defRPr/>
      </a:pPr>
      <a:endParaRPr lang="en-US"/>
    </a:p>
  </c:txPr>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title>
      <c:tx>
        <c:rich>
          <a:bodyPr rot="0" spcFirstLastPara="1" vertOverflow="ellipsis" vert="horz" wrap="square" anchor="ctr" anchorCtr="1"/>
          <a:lstStyle/>
          <a:p>
            <a:pPr>
              <a:defRPr sz="1400" b="0" i="0" u="none" strike="noStrike" kern="1200" spc="0" baseline="0">
                <a:solidFill>
                  <a:schemeClr val="tx1">
                    <a:lumMod val="65000"/>
                    <a:lumOff val="35000"/>
                  </a:schemeClr>
                </a:solidFill>
                <a:latin typeface="+mn-lt"/>
                <a:ea typeface="+mn-ea"/>
                <a:cs typeface="+mn-cs"/>
              </a:defRPr>
            </a:pPr>
            <a:r>
              <a:rPr lang="en-US"/>
              <a:t>Biểu</a:t>
            </a:r>
            <a:r>
              <a:rPr lang="en-US" baseline="0"/>
              <a:t> đồ 5: </a:t>
            </a:r>
            <a:r>
              <a:rPr lang="en-US"/>
              <a:t>Tổng mức bán lẻ hàng hóa (Tỷ đồng)</a:t>
            </a:r>
          </a:p>
        </c:rich>
      </c:tx>
      <c:layout/>
      <c:overlay val="0"/>
      <c:spPr>
        <a:noFill/>
        <a:ln>
          <a:noFill/>
        </a:ln>
        <a:effectLst/>
      </c:spPr>
    </c:title>
    <c:autoTitleDeleted val="0"/>
    <c:plotArea>
      <c:layout/>
      <c:barChart>
        <c:barDir val="col"/>
        <c:grouping val="clustered"/>
        <c:varyColors val="0"/>
        <c:ser>
          <c:idx val="0"/>
          <c:order val="0"/>
          <c:tx>
            <c:strRef>
              <c:f>Sheet1!$A$35</c:f>
              <c:strCache>
                <c:ptCount val="1"/>
                <c:pt idx="0">
                  <c:v>Tổng mức bán lẻ hàng hóa (Tỷ đồng)</c:v>
                </c:pt>
              </c:strCache>
            </c:strRef>
          </c:tx>
          <c:spPr>
            <a:solidFill>
              <a:schemeClr val="accent1"/>
            </a:solidFill>
            <a:ln>
              <a:noFill/>
            </a:ln>
            <a:effectLst/>
          </c:spPr>
          <c:invertIfNegative val="0"/>
          <c:dLbls>
            <c:spPr>
              <a:noFill/>
              <a:ln>
                <a:noFill/>
              </a:ln>
              <a:effectLst/>
            </c:spPr>
            <c:txPr>
              <a:bodyPr rot="0" spcFirstLastPara="1" vertOverflow="ellipsis" vert="horz" wrap="square" lIns="38100" tIns="19050" rIns="38100" bIns="19050" anchor="ctr" anchorCtr="1">
                <a:spAutoFit/>
              </a:bodyPr>
              <a:lstStyle/>
              <a:p>
                <a:pPr>
                  <a:defRPr sz="900" b="1" i="0" u="none" strike="noStrike" kern="1200" baseline="0">
                    <a:solidFill>
                      <a:schemeClr val="tx1">
                        <a:lumMod val="75000"/>
                        <a:lumOff val="25000"/>
                      </a:schemeClr>
                    </a:solidFill>
                    <a:latin typeface="+mn-lt"/>
                    <a:ea typeface="+mn-ea"/>
                    <a:cs typeface="+mn-cs"/>
                  </a:defRPr>
                </a:pPr>
                <a:endParaRPr lang="en-US"/>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1"/>
                <c15:leaderLines>
                  <c:spPr>
                    <a:ln w="9525" cap="flat" cmpd="sng" algn="ctr">
                      <a:solidFill>
                        <a:schemeClr val="tx1">
                          <a:lumMod val="35000"/>
                          <a:lumOff val="65000"/>
                        </a:schemeClr>
                      </a:solidFill>
                      <a:round/>
                    </a:ln>
                    <a:effectLst/>
                  </c:spPr>
                </c15:leaderLines>
              </c:ext>
            </c:extLst>
          </c:dLbls>
          <c:trendline>
            <c:spPr>
              <a:ln w="19050" cap="rnd">
                <a:solidFill>
                  <a:srgbClr val="FF0000"/>
                </a:solidFill>
                <a:prstDash val="sysDot"/>
              </a:ln>
              <a:effectLst/>
            </c:spPr>
            <c:trendlineType val="movingAvg"/>
            <c:period val="2"/>
            <c:dispRSqr val="0"/>
            <c:dispEq val="0"/>
          </c:trendline>
          <c:cat>
            <c:numRef>
              <c:f>Sheet1!$B$34:$L$34</c:f>
              <c:numCache>
                <c:formatCode>General</c:formatCode>
                <c:ptCount val="11"/>
                <c:pt idx="0">
                  <c:v>2010</c:v>
                </c:pt>
                <c:pt idx="1">
                  <c:v>2011</c:v>
                </c:pt>
                <c:pt idx="2">
                  <c:v>2012</c:v>
                </c:pt>
                <c:pt idx="3">
                  <c:v>2013</c:v>
                </c:pt>
                <c:pt idx="4">
                  <c:v>2014</c:v>
                </c:pt>
                <c:pt idx="5">
                  <c:v>2015</c:v>
                </c:pt>
                <c:pt idx="6">
                  <c:v>2016</c:v>
                </c:pt>
                <c:pt idx="7">
                  <c:v>2017</c:v>
                </c:pt>
                <c:pt idx="8">
                  <c:v>2018</c:v>
                </c:pt>
                <c:pt idx="9">
                  <c:v>2019</c:v>
                </c:pt>
                <c:pt idx="10">
                  <c:v>2020</c:v>
                </c:pt>
              </c:numCache>
            </c:numRef>
          </c:cat>
          <c:val>
            <c:numRef>
              <c:f>Sheet1!$B$35:$L$35</c:f>
              <c:numCache>
                <c:formatCode>#,##0</c:formatCode>
                <c:ptCount val="11"/>
                <c:pt idx="0">
                  <c:v>4217</c:v>
                </c:pt>
                <c:pt idx="1">
                  <c:v>5364</c:v>
                </c:pt>
                <c:pt idx="2">
                  <c:v>6640.5</c:v>
                </c:pt>
                <c:pt idx="3">
                  <c:v>7549.9</c:v>
                </c:pt>
                <c:pt idx="4">
                  <c:v>8260</c:v>
                </c:pt>
                <c:pt idx="5">
                  <c:v>8917</c:v>
                </c:pt>
                <c:pt idx="6" formatCode="_(* #,##0_);_(* \(#,##0\);_(* &quot;-&quot;??_);_(@_)">
                  <c:v>9238</c:v>
                </c:pt>
                <c:pt idx="7" formatCode="_(* #,##0_);_(* \(#,##0\);_(* &quot;-&quot;??_);_(@_)">
                  <c:v>9881</c:v>
                </c:pt>
                <c:pt idx="8" formatCode="_(* #,##0_);_(* \(#,##0\);_(* &quot;-&quot;??_);_(@_)">
                  <c:v>10814</c:v>
                </c:pt>
                <c:pt idx="9" formatCode="_(* #,##0_);_(* \(#,##0\);_(* &quot;-&quot;??_);_(@_)">
                  <c:v>11428</c:v>
                </c:pt>
                <c:pt idx="10" formatCode="_(* #,##0_);_(* \(#,##0\);_(* &quot;-&quot;??_);_(@_)">
                  <c:v>12236</c:v>
                </c:pt>
              </c:numCache>
            </c:numRef>
          </c:val>
          <c:extLst xmlns:c16r2="http://schemas.microsoft.com/office/drawing/2015/06/chart">
            <c:ext xmlns:c16="http://schemas.microsoft.com/office/drawing/2014/chart" uri="{C3380CC4-5D6E-409C-BE32-E72D297353CC}">
              <c16:uniqueId val="{00000001-46F7-4EB7-B594-495975E89A95}"/>
            </c:ext>
          </c:extLst>
        </c:ser>
        <c:dLbls>
          <c:showLegendKey val="0"/>
          <c:showVal val="0"/>
          <c:showCatName val="0"/>
          <c:showSerName val="0"/>
          <c:showPercent val="0"/>
          <c:showBubbleSize val="0"/>
        </c:dLbls>
        <c:gapWidth val="219"/>
        <c:overlap val="-27"/>
        <c:axId val="36615680"/>
        <c:axId val="36617216"/>
      </c:barChart>
      <c:catAx>
        <c:axId val="36615680"/>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617216"/>
        <c:crosses val="autoZero"/>
        <c:auto val="1"/>
        <c:lblAlgn val="ctr"/>
        <c:lblOffset val="100"/>
        <c:noMultiLvlLbl val="0"/>
      </c:catAx>
      <c:valAx>
        <c:axId val="36617216"/>
        <c:scaling>
          <c:orientation val="minMax"/>
        </c:scaling>
        <c:delete val="0"/>
        <c:axPos val="l"/>
        <c:majorGridlines>
          <c:spPr>
            <a:ln w="9525" cap="flat" cmpd="sng" algn="ctr">
              <a:solidFill>
                <a:schemeClr val="tx1">
                  <a:lumMod val="15000"/>
                  <a:lumOff val="85000"/>
                </a:schemeClr>
              </a:solidFill>
              <a:round/>
            </a:ln>
            <a:effectLst/>
          </c:spPr>
        </c:majorGridlines>
        <c:numFmt formatCode="#,##0" sourceLinked="1"/>
        <c:majorTickMark val="none"/>
        <c:minorTickMark val="none"/>
        <c:tickLblPos val="nextTo"/>
        <c:spPr>
          <a:noFill/>
          <a:ln>
            <a:noFill/>
          </a:ln>
          <a:effectLst/>
        </c:spPr>
        <c:txPr>
          <a:bodyPr rot="-60000000" spcFirstLastPara="1" vertOverflow="ellipsis" vert="horz" wrap="square" anchor="ctr" anchorCtr="1"/>
          <a:lstStyle/>
          <a:p>
            <a:pPr>
              <a:defRPr sz="900" b="0" i="0" u="none" strike="noStrike" kern="1200" baseline="0">
                <a:solidFill>
                  <a:schemeClr val="tx1">
                    <a:lumMod val="65000"/>
                    <a:lumOff val="35000"/>
                  </a:schemeClr>
                </a:solidFill>
                <a:latin typeface="+mn-lt"/>
                <a:ea typeface="+mn-ea"/>
                <a:cs typeface="+mn-cs"/>
              </a:defRPr>
            </a:pPr>
            <a:endParaRPr lang="en-US"/>
          </a:p>
        </c:txPr>
        <c:crossAx val="36615680"/>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1">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lineChart>
        <c:grouping val="standard"/>
        <c:varyColors val="0"/>
        <c:ser>
          <c:idx val="0"/>
          <c:order val="0"/>
          <c:tx>
            <c:strRef>
              <c:f>Sheet1!$B$1</c:f>
              <c:strCache>
                <c:ptCount val="1"/>
                <c:pt idx="0">
                  <c:v>nan</c:v>
                </c:pt>
              </c:strCache>
            </c:strRef>
          </c:tx>
          <c:spPr>
            <a:ln>
              <a:solidFill>
                <a:srgbClr val="2875DD"/>
              </a:solidFill>
            </a:ln>
          </c:spPr>
          <c:marker>
            <c:symbol val="circle"/>
            <c:size val="4"/>
            <c:spPr>
              <a:solidFill>
                <a:srgbClr val="2875DD"/>
              </a:solidFill>
              <a:ln>
                <a:solidFill>
                  <a:srgbClr val="2875DD"/>
                </a:solidFill>
              </a:ln>
            </c:spPr>
          </c:marker>
          <c:dLbls>
            <c:dLbl>
              <c:idx val="0"/>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0-DD85-4250-ADFF-CA6BB3CCB621}"/>
                </c:ext>
              </c:extLst>
            </c:dLbl>
            <c:dLbl>
              <c:idx val="1"/>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1-DD85-4250-ADFF-CA6BB3CCB621}"/>
                </c:ext>
              </c:extLst>
            </c:dLbl>
            <c:dLbl>
              <c:idx val="2"/>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2-DD85-4250-ADFF-CA6BB3CCB621}"/>
                </c:ext>
              </c:extLst>
            </c:dLbl>
            <c:dLbl>
              <c:idx val="3"/>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3-DD85-4250-ADFF-CA6BB3CCB621}"/>
                </c:ext>
              </c:extLst>
            </c:dLbl>
            <c:dLbl>
              <c:idx val="4"/>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4-DD85-4250-ADFF-CA6BB3CCB621}"/>
                </c:ext>
              </c:extLst>
            </c:dLbl>
            <c:dLbl>
              <c:idx val="5"/>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5-DD85-4250-ADFF-CA6BB3CCB621}"/>
                </c:ext>
              </c:extLst>
            </c:dLbl>
            <c:dLbl>
              <c:idx val="6"/>
              <c:layout/>
              <c:numFmt formatCode="#,##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6-DD85-4250-ADFF-CA6BB3CCB621}"/>
                </c:ext>
              </c:extLst>
            </c:dLbl>
            <c:dLbl>
              <c:idx val="7"/>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7-DD85-4250-ADFF-CA6BB3CCB621}"/>
                </c:ext>
              </c:extLst>
            </c:dLbl>
            <c:dLbl>
              <c:idx val="8"/>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8-DD85-4250-ADFF-CA6BB3CCB621}"/>
                </c:ext>
              </c:extLst>
            </c:dLbl>
            <c:dLbl>
              <c:idx val="9"/>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9-DD85-4250-ADFF-CA6BB3CCB621}"/>
                </c:ext>
              </c:extLst>
            </c:dLbl>
            <c:dLbl>
              <c:idx val="10"/>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A-DD85-4250-ADFF-CA6BB3CCB621}"/>
                </c:ext>
              </c:extLst>
            </c:dLbl>
            <c:dLbl>
              <c:idx val="11"/>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B-DD85-4250-ADFF-CA6BB3CCB621}"/>
                </c:ext>
              </c:extLst>
            </c:dLbl>
            <c:dLbl>
              <c:idx val="12"/>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C-DD85-4250-ADFF-CA6BB3CCB621}"/>
                </c:ext>
              </c:extLst>
            </c:dLbl>
            <c:dLbl>
              <c:idx val="13"/>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D-DD85-4250-ADFF-CA6BB3CCB621}"/>
                </c:ext>
              </c:extLst>
            </c:dLbl>
            <c:dLbl>
              <c:idx val="14"/>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E-DD85-4250-ADFF-CA6BB3CCB621}"/>
                </c:ext>
              </c:extLst>
            </c:dLbl>
            <c:dLbl>
              <c:idx val="15"/>
              <c:layout/>
              <c:numFmt formatCode="#,##000" sourceLinked="0"/>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dLblPos val="t"/>
              <c:showLegendKey val="0"/>
              <c:showVal val="1"/>
              <c:showCatName val="0"/>
              <c:showSerName val="0"/>
              <c:showPercent val="0"/>
              <c:showBubbleSize val="0"/>
              <c:extLst xmlns:c16r2="http://schemas.microsoft.com/office/drawing/2015/06/chart">
                <c:ext xmlns:c15="http://schemas.microsoft.com/office/drawing/2012/chart" uri="{CE6537A1-D6FC-4f65-9D91-7224C49458BB}"/>
                <c:ext xmlns:c16="http://schemas.microsoft.com/office/drawing/2014/chart" uri="{C3380CC4-5D6E-409C-BE32-E72D297353CC}">
                  <c16:uniqueId val="{0000000F-DD85-4250-ADFF-CA6BB3CCB621}"/>
                </c:ext>
              </c:extLst>
            </c:dLbl>
            <c:spPr>
              <a:noFill/>
              <a:ln w="25397">
                <a:noFill/>
              </a:ln>
            </c:spPr>
            <c:txPr>
              <a:bodyPr/>
              <a:lstStyle/>
              <a:p>
                <a:pPr>
                  <a:defRPr sz="700" b="0" smtId="4294967295">
                    <a:solidFill>
                      <a:srgbClr val="0F283E"/>
                    </a:solidFill>
                    <a:latin typeface="Times New Roman" panose="02020603050405020304" pitchFamily="18" charset="0"/>
                    <a:cs typeface="Times New Roman" panose="02020603050405020304" pitchFamily="18" charset="0"/>
                  </a:defRPr>
                </a:pPr>
                <a:endParaRPr lang="en-US"/>
              </a:p>
            </c:txPr>
            <c:showLegendKey val="0"/>
            <c:showVal val="1"/>
            <c:showCatName val="0"/>
            <c:showSerName val="0"/>
            <c:showPercent val="0"/>
            <c:showBubbleSize val="0"/>
            <c:showLeaderLines val="0"/>
            <c:extLst xmlns:c16r2="http://schemas.microsoft.com/office/drawing/2015/06/chart">
              <c:ext xmlns:c15="http://schemas.microsoft.com/office/drawing/2012/chart" uri="{CE6537A1-D6FC-4f65-9D91-7224C49458BB}">
                <c15:showLeaderLines val="0"/>
              </c:ext>
            </c:extLst>
          </c:dLbls>
          <c:cat>
            <c:strRef>
              <c:f>Sheet1!$A$2:$A$17</c:f>
              <c:strCache>
                <c:ptCount val="16"/>
                <c:pt idx="0">
                  <c:v>2010</c:v>
                </c:pt>
                <c:pt idx="1">
                  <c:v>2011</c:v>
                </c:pt>
                <c:pt idx="2">
                  <c:v>2012</c:v>
                </c:pt>
                <c:pt idx="3">
                  <c:v>2013</c:v>
                </c:pt>
                <c:pt idx="4">
                  <c:v>2014</c:v>
                </c:pt>
                <c:pt idx="5">
                  <c:v>2015</c:v>
                </c:pt>
                <c:pt idx="6">
                  <c:v>2016</c:v>
                </c:pt>
                <c:pt idx="7">
                  <c:v>2017</c:v>
                </c:pt>
                <c:pt idx="8">
                  <c:v>2018</c:v>
                </c:pt>
                <c:pt idx="9">
                  <c:v>2019</c:v>
                </c:pt>
                <c:pt idx="10">
                  <c:v>2020</c:v>
                </c:pt>
                <c:pt idx="11">
                  <c:v>2021</c:v>
                </c:pt>
                <c:pt idx="12">
                  <c:v>2022</c:v>
                </c:pt>
                <c:pt idx="13">
                  <c:v>2023</c:v>
                </c:pt>
                <c:pt idx="14">
                  <c:v>2024</c:v>
                </c:pt>
                <c:pt idx="15">
                  <c:v>2025</c:v>
                </c:pt>
              </c:strCache>
            </c:strRef>
          </c:cat>
          <c:val>
            <c:numRef>
              <c:f>Sheet1!$B$2:$B$17</c:f>
              <c:numCache>
                <c:formatCode>General</c:formatCode>
                <c:ptCount val="16"/>
                <c:pt idx="0">
                  <c:v>9384.24</c:v>
                </c:pt>
                <c:pt idx="1">
                  <c:v>10888.82</c:v>
                </c:pt>
                <c:pt idx="2">
                  <c:v>12893.86</c:v>
                </c:pt>
                <c:pt idx="3">
                  <c:v>13746.96</c:v>
                </c:pt>
                <c:pt idx="4">
                  <c:v>14735.47</c:v>
                </c:pt>
                <c:pt idx="5">
                  <c:v>15631.65</c:v>
                </c:pt>
                <c:pt idx="6">
                  <c:v>16879.099999999999</c:v>
                </c:pt>
                <c:pt idx="7">
                  <c:v>18815.34</c:v>
                </c:pt>
                <c:pt idx="8">
                  <c:v>21166.99</c:v>
                </c:pt>
                <c:pt idx="9">
                  <c:v>23099.65</c:v>
                </c:pt>
                <c:pt idx="10">
                  <c:v>13287.35</c:v>
                </c:pt>
                <c:pt idx="11">
                  <c:v>16902.509999999998</c:v>
                </c:pt>
                <c:pt idx="12">
                  <c:v>21273.53</c:v>
                </c:pt>
                <c:pt idx="13">
                  <c:v>26328.39</c:v>
                </c:pt>
                <c:pt idx="14">
                  <c:v>32203.06</c:v>
                </c:pt>
                <c:pt idx="15">
                  <c:v>38807.370000000003</c:v>
                </c:pt>
              </c:numCache>
            </c:numRef>
          </c:val>
          <c:smooth val="0"/>
          <c:extLst xmlns:c16r2="http://schemas.microsoft.com/office/drawing/2015/06/chart">
            <c:ext xmlns:c16="http://schemas.microsoft.com/office/drawing/2014/chart" uri="{C3380CC4-5D6E-409C-BE32-E72D297353CC}">
              <c16:uniqueId val="{00000010-DD85-4250-ADFF-CA6BB3CCB621}"/>
            </c:ext>
          </c:extLst>
        </c:ser>
        <c:dLbls>
          <c:showLegendKey val="0"/>
          <c:showVal val="0"/>
          <c:showCatName val="0"/>
          <c:showSerName val="0"/>
          <c:showPercent val="0"/>
          <c:showBubbleSize val="0"/>
        </c:dLbls>
        <c:marker val="1"/>
        <c:smooth val="0"/>
        <c:axId val="86697088"/>
        <c:axId val="86698624"/>
      </c:lineChart>
      <c:catAx>
        <c:axId val="86697088"/>
        <c:scaling>
          <c:orientation val="minMax"/>
        </c:scaling>
        <c:delete val="0"/>
        <c:axPos val="b"/>
        <c:numFmt formatCode="General" sourceLinked="0"/>
        <c:majorTickMark val="none"/>
        <c:minorTickMark val="none"/>
        <c:tickLblPos val="low"/>
        <c:spPr>
          <a:ln w="25397">
            <a:solidFill>
              <a:srgbClr val="000000"/>
            </a:solidFill>
          </a:ln>
        </c:spPr>
        <c:txPr>
          <a:bodyPr/>
          <a:lstStyle/>
          <a:p>
            <a:pPr>
              <a:defRPr sz="1000" b="0" smtId="4294967295">
                <a:solidFill>
                  <a:srgbClr val="0F283E"/>
                </a:solidFill>
                <a:latin typeface="Times New Roman" panose="02020603050405020304" pitchFamily="18" charset="0"/>
                <a:cs typeface="Times New Roman" panose="02020603050405020304" pitchFamily="18" charset="0"/>
              </a:defRPr>
            </a:pPr>
            <a:endParaRPr lang="en-US"/>
          </a:p>
        </c:txPr>
        <c:crossAx val="86698624"/>
        <c:crosses val="autoZero"/>
        <c:auto val="0"/>
        <c:lblAlgn val="ctr"/>
        <c:lblOffset val="100"/>
        <c:noMultiLvlLbl val="0"/>
      </c:catAx>
      <c:valAx>
        <c:axId val="86698624"/>
        <c:scaling>
          <c:orientation val="minMax"/>
          <c:min val="5000"/>
        </c:scaling>
        <c:delete val="0"/>
        <c:axPos val="l"/>
        <c:majorGridlines>
          <c:spPr>
            <a:ln w="9524">
              <a:solidFill>
                <a:srgbClr val="2F2F2F"/>
              </a:solidFill>
              <a:prstDash val="dot"/>
            </a:ln>
          </c:spPr>
        </c:majorGridlines>
        <c:numFmt formatCode="#,##0" sourceLinked="0"/>
        <c:majorTickMark val="none"/>
        <c:minorTickMark val="none"/>
        <c:tickLblPos val="low"/>
        <c:spPr>
          <a:ln>
            <a:noFill/>
          </a:ln>
        </c:spPr>
        <c:txPr>
          <a:bodyPr/>
          <a:lstStyle/>
          <a:p>
            <a:pPr>
              <a:defRPr sz="1000" b="0" smtId="4294967295">
                <a:solidFill>
                  <a:srgbClr val="0F283E"/>
                </a:solidFill>
                <a:latin typeface="Times New Roman" panose="02020603050405020304" pitchFamily="18" charset="0"/>
                <a:cs typeface="Times New Roman" panose="02020603050405020304" pitchFamily="18" charset="0"/>
              </a:defRPr>
            </a:pPr>
            <a:endParaRPr lang="en-US"/>
          </a:p>
        </c:txPr>
        <c:crossAx val="86697088"/>
        <c:crosses val="autoZero"/>
        <c:crossBetween val="between"/>
      </c:valAx>
    </c:plotArea>
    <c:plotVisOnly val="1"/>
    <c:dispBlanksAs val="zero"/>
    <c:showDLblsOverMax val="1"/>
  </c:chart>
  <c:txPr>
    <a:bodyPr/>
    <a:lstStyle/>
    <a:p>
      <a:pPr>
        <a:defRPr sz="1800" smtId="4294967295"/>
      </a:pPr>
      <a:endParaRPr lang="en-US"/>
    </a:p>
  </c:txPr>
  <c:externalData r:id="rId2">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5.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322">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3.xml><?xml version="1.0" encoding="utf-8"?>
<cs:chartStyle xmlns:cs="http://schemas.microsoft.com/office/drawing/2012/chartStyle" xmlns:a="http://schemas.openxmlformats.org/drawingml/2006/main" id="322">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4.xml><?xml version="1.0" encoding="utf-8"?>
<cs:chartStyle xmlns:cs="http://schemas.microsoft.com/office/drawing/2012/chartStyle" xmlns:a="http://schemas.openxmlformats.org/drawingml/2006/main" id="322">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charts/style5.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00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900"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000" kern="1200"/>
  </cs:chartArea>
  <cs:dataLabel>
    <cs:lnRef idx="0"/>
    <cs:fillRef idx="0"/>
    <cs:effectRef idx="0"/>
    <cs:fontRef idx="minor">
      <a:schemeClr val="tx1">
        <a:lumMod val="75000"/>
        <a:lumOff val="25000"/>
      </a:schemeClr>
    </cs:fontRef>
    <cs:defRPr sz="900"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900"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900"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900"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900"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400"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900"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900" kern="1200"/>
  </cs:valueAxis>
  <cs:wall>
    <cs:lnRef idx="0"/>
    <cs:fillRef idx="0"/>
    <cs:effectRef idx="0"/>
    <cs:fontRef idx="minor">
      <a:schemeClr val="tx1"/>
    </cs:fontRef>
    <cs:spPr>
      <a:noFill/>
      <a:ln>
        <a:noFill/>
      </a:ln>
    </cs:spPr>
  </cs:wall>
</cs:chartStyle>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83CF5ED5-4131-4020-94ED-0A3D8E55CB38}" type="datetimeFigureOut">
              <a:rPr lang="en-US" smtClean="0"/>
              <a:t>10/16/2021</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C4D79629-4309-468A-9352-80A56479C064}" type="slidenum">
              <a:rPr lang="en-US" smtClean="0"/>
              <a:t>‹#›</a:t>
            </a:fld>
            <a:endParaRPr lang="en-US"/>
          </a:p>
        </p:txBody>
      </p:sp>
    </p:spTree>
    <p:extLst>
      <p:ext uri="{BB962C8B-B14F-4D97-AF65-F5344CB8AC3E}">
        <p14:creationId xmlns:p14="http://schemas.microsoft.com/office/powerpoint/2010/main" val="3433246471"/>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8</a:t>
            </a:fld>
            <a:endParaRPr lang="en-US"/>
          </a:p>
        </p:txBody>
      </p:sp>
    </p:spTree>
    <p:extLst>
      <p:ext uri="{BB962C8B-B14F-4D97-AF65-F5344CB8AC3E}">
        <p14:creationId xmlns:p14="http://schemas.microsoft.com/office/powerpoint/2010/main" val="4178901018"/>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18</a:t>
            </a:fld>
            <a:endParaRPr lang="en-US"/>
          </a:p>
        </p:txBody>
      </p:sp>
    </p:spTree>
    <p:extLst>
      <p:ext uri="{BB962C8B-B14F-4D97-AF65-F5344CB8AC3E}">
        <p14:creationId xmlns:p14="http://schemas.microsoft.com/office/powerpoint/2010/main" val="1487514734"/>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19</a:t>
            </a:fld>
            <a:endParaRPr lang="en-US"/>
          </a:p>
        </p:txBody>
      </p:sp>
    </p:spTree>
    <p:extLst>
      <p:ext uri="{BB962C8B-B14F-4D97-AF65-F5344CB8AC3E}">
        <p14:creationId xmlns:p14="http://schemas.microsoft.com/office/powerpoint/2010/main" val="2723593721"/>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22</a:t>
            </a:fld>
            <a:endParaRPr lang="en-US"/>
          </a:p>
        </p:txBody>
      </p:sp>
    </p:spTree>
    <p:extLst>
      <p:ext uri="{BB962C8B-B14F-4D97-AF65-F5344CB8AC3E}">
        <p14:creationId xmlns:p14="http://schemas.microsoft.com/office/powerpoint/2010/main" val="45209027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9</a:t>
            </a:fld>
            <a:endParaRPr lang="en-US"/>
          </a:p>
        </p:txBody>
      </p:sp>
    </p:spTree>
    <p:extLst>
      <p:ext uri="{BB962C8B-B14F-4D97-AF65-F5344CB8AC3E}">
        <p14:creationId xmlns:p14="http://schemas.microsoft.com/office/powerpoint/2010/main" val="62894029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11</a:t>
            </a:fld>
            <a:endParaRPr lang="en-US"/>
          </a:p>
        </p:txBody>
      </p:sp>
    </p:spTree>
    <p:extLst>
      <p:ext uri="{BB962C8B-B14F-4D97-AF65-F5344CB8AC3E}">
        <p14:creationId xmlns:p14="http://schemas.microsoft.com/office/powerpoint/2010/main" val="196489505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12</a:t>
            </a:fld>
            <a:endParaRPr lang="en-US"/>
          </a:p>
        </p:txBody>
      </p:sp>
    </p:spTree>
    <p:extLst>
      <p:ext uri="{BB962C8B-B14F-4D97-AF65-F5344CB8AC3E}">
        <p14:creationId xmlns:p14="http://schemas.microsoft.com/office/powerpoint/2010/main" val="193526945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13</a:t>
            </a:fld>
            <a:endParaRPr lang="en-US"/>
          </a:p>
        </p:txBody>
      </p:sp>
    </p:spTree>
    <p:extLst>
      <p:ext uri="{BB962C8B-B14F-4D97-AF65-F5344CB8AC3E}">
        <p14:creationId xmlns:p14="http://schemas.microsoft.com/office/powerpoint/2010/main" val="409562042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14</a:t>
            </a:fld>
            <a:endParaRPr lang="en-US"/>
          </a:p>
        </p:txBody>
      </p:sp>
    </p:spTree>
    <p:extLst>
      <p:ext uri="{BB962C8B-B14F-4D97-AF65-F5344CB8AC3E}">
        <p14:creationId xmlns:p14="http://schemas.microsoft.com/office/powerpoint/2010/main" val="3740621188"/>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15</a:t>
            </a:fld>
            <a:endParaRPr lang="en-US"/>
          </a:p>
        </p:txBody>
      </p:sp>
    </p:spTree>
    <p:extLst>
      <p:ext uri="{BB962C8B-B14F-4D97-AF65-F5344CB8AC3E}">
        <p14:creationId xmlns:p14="http://schemas.microsoft.com/office/powerpoint/2010/main" val="145791582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16</a:t>
            </a:fld>
            <a:endParaRPr lang="en-US"/>
          </a:p>
        </p:txBody>
      </p:sp>
    </p:spTree>
    <p:extLst>
      <p:ext uri="{BB962C8B-B14F-4D97-AF65-F5344CB8AC3E}">
        <p14:creationId xmlns:p14="http://schemas.microsoft.com/office/powerpoint/2010/main" val="4018250893"/>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AU" dirty="0"/>
          </a:p>
        </p:txBody>
      </p:sp>
      <p:sp>
        <p:nvSpPr>
          <p:cNvPr id="4" name="Slide Number Placeholder 3"/>
          <p:cNvSpPr>
            <a:spLocks noGrp="1"/>
          </p:cNvSpPr>
          <p:nvPr>
            <p:ph type="sldNum" sz="quarter" idx="5"/>
          </p:nvPr>
        </p:nvSpPr>
        <p:spPr/>
        <p:txBody>
          <a:bodyPr/>
          <a:lstStyle/>
          <a:p>
            <a:fld id="{C4D79629-4309-468A-9352-80A56479C064}" type="slidenum">
              <a:rPr lang="en-US" smtClean="0"/>
              <a:t>17</a:t>
            </a:fld>
            <a:endParaRPr lang="en-US"/>
          </a:p>
        </p:txBody>
      </p:sp>
    </p:spTree>
    <p:extLst>
      <p:ext uri="{BB962C8B-B14F-4D97-AF65-F5344CB8AC3E}">
        <p14:creationId xmlns:p14="http://schemas.microsoft.com/office/powerpoint/2010/main" val="2714416912"/>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7" name="Rectangle 6"/>
          <p:cNvSpPr/>
          <p:nvPr/>
        </p:nvSpPr>
        <p:spPr>
          <a:xfrm>
            <a:off x="1" y="6400800"/>
            <a:ext cx="12192000"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 y="6334316"/>
            <a:ext cx="12192000" cy="6648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97280" y="758952"/>
            <a:ext cx="10058400" cy="3566160"/>
          </a:xfrm>
        </p:spPr>
        <p:txBody>
          <a:bodyPr anchor="b">
            <a:normAutofit/>
          </a:bodyPr>
          <a:lstStyle>
            <a:lvl1pPr algn="l">
              <a:lnSpc>
                <a:spcPct val="85000"/>
              </a:lnSpc>
              <a:defRPr sz="8000" spc="-50" baseline="0">
                <a:solidFill>
                  <a:schemeClr val="tx1">
                    <a:lumMod val="85000"/>
                    <a:lumOff val="15000"/>
                  </a:schemeClr>
                </a:solidFill>
              </a:defRPr>
            </a:lvl1pPr>
          </a:lstStyle>
          <a:p>
            <a:r>
              <a:rPr lang="en-US"/>
              <a:t>Click to edit Master title style</a:t>
            </a:r>
            <a:endParaRPr lang="en-US" dirty="0"/>
          </a:p>
        </p:txBody>
      </p:sp>
      <p:sp>
        <p:nvSpPr>
          <p:cNvPr id="3" name="Subtitle 2"/>
          <p:cNvSpPr>
            <a:spLocks noGrp="1"/>
          </p:cNvSpPr>
          <p:nvPr>
            <p:ph type="subTitle" idx="1"/>
          </p:nvPr>
        </p:nvSpPr>
        <p:spPr>
          <a:xfrm>
            <a:off x="1100051" y="4455621"/>
            <a:ext cx="10058400" cy="1143000"/>
          </a:xfrm>
        </p:spPr>
        <p:txBody>
          <a:bodyPr lIns="91440" rIns="91440">
            <a:normAutofit/>
          </a:bodyPr>
          <a:lstStyle>
            <a:lvl1pPr marL="0" indent="0" algn="l">
              <a:buNone/>
              <a:defRPr sz="2400" cap="all" spc="200" baseline="0">
                <a:solidFill>
                  <a:schemeClr val="tx2"/>
                </a:solidFill>
                <a:latin typeface="+mj-lt"/>
              </a:defRPr>
            </a:lvl1pPr>
            <a:lvl2pPr marL="457200" indent="0" algn="ctr">
              <a:buNone/>
              <a:defRPr sz="2400"/>
            </a:lvl2pPr>
            <a:lvl3pPr marL="914400" indent="0" algn="ctr">
              <a:buNone/>
              <a:defRPr sz="24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15869539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87453400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Vertical Title 1"/>
          <p:cNvSpPr>
            <a:spLocks noGrp="1"/>
          </p:cNvSpPr>
          <p:nvPr>
            <p:ph type="title" orient="vert"/>
          </p:nvPr>
        </p:nvSpPr>
        <p:spPr>
          <a:xfrm>
            <a:off x="8724900" y="412302"/>
            <a:ext cx="2628900" cy="5759898"/>
          </a:xfrm>
        </p:spPr>
        <p:txBody>
          <a:bodyPr vert="eaVert"/>
          <a:lstStyle/>
          <a:p>
            <a:r>
              <a:rPr lang="en-US"/>
              <a:t>Click to edit Master title style</a:t>
            </a:r>
            <a:endParaRPr lang="en-US" dirty="0"/>
          </a:p>
        </p:txBody>
      </p:sp>
      <p:sp>
        <p:nvSpPr>
          <p:cNvPr id="3" name="Vertical Text Placeholder 2"/>
          <p:cNvSpPr>
            <a:spLocks noGrp="1"/>
          </p:cNvSpPr>
          <p:nvPr>
            <p:ph type="body" orient="vert" idx="1"/>
          </p:nvPr>
        </p:nvSpPr>
        <p:spPr>
          <a:xfrm>
            <a:off x="838200" y="412302"/>
            <a:ext cx="7734300" cy="5759898"/>
          </a:xfrm>
        </p:spPr>
        <p:txBody>
          <a:bodyPr vert="eaVert" lIns="45720" tIns="0" rIns="45720" bIns="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3549682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46331576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Pr>
        <a:solidFill>
          <a:schemeClr val="bg1"/>
        </a:solidFill>
        <a:effectLst/>
      </p:bgPr>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8" name="Rectangle 7"/>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758952"/>
            <a:ext cx="10058400" cy="3566160"/>
          </a:xfrm>
        </p:spPr>
        <p:txBody>
          <a:bodyPr anchor="b" anchorCtr="0">
            <a:normAutofit/>
          </a:bodyPr>
          <a:lstStyle>
            <a:lvl1pPr>
              <a:lnSpc>
                <a:spcPct val="85000"/>
              </a:lnSpc>
              <a:defRPr sz="8000" b="0">
                <a:solidFill>
                  <a:schemeClr val="tx1">
                    <a:lumMod val="85000"/>
                    <a:lumOff val="15000"/>
                  </a:schemeClr>
                </a:solidFill>
              </a:defRPr>
            </a:lvl1pPr>
          </a:lstStyle>
          <a:p>
            <a:r>
              <a:rPr lang="en-US"/>
              <a:t>Click to edit Master title style</a:t>
            </a:r>
            <a:endParaRPr lang="en-US" dirty="0"/>
          </a:p>
        </p:txBody>
      </p:sp>
      <p:sp>
        <p:nvSpPr>
          <p:cNvPr id="3" name="Text Placeholder 2"/>
          <p:cNvSpPr>
            <a:spLocks noGrp="1"/>
          </p:cNvSpPr>
          <p:nvPr>
            <p:ph type="body" idx="1"/>
          </p:nvPr>
        </p:nvSpPr>
        <p:spPr>
          <a:xfrm>
            <a:off x="1097280" y="4453128"/>
            <a:ext cx="10058400" cy="1143000"/>
          </a:xfrm>
        </p:spPr>
        <p:txBody>
          <a:bodyPr lIns="91440" rIns="91440" anchor="t" anchorCtr="0">
            <a:normAutofit/>
          </a:bodyPr>
          <a:lstStyle>
            <a:lvl1pPr marL="0" indent="0">
              <a:buNone/>
              <a:defRPr sz="2400" cap="all" spc="200" baseline="0">
                <a:solidFill>
                  <a:schemeClr val="tx2"/>
                </a:solidFill>
                <a:latin typeface="+mj-lt"/>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smtClean="0"/>
              <a:pPr/>
              <a:t>‹#›</a:t>
            </a:fld>
            <a:endParaRPr lang="en-US" dirty="0"/>
          </a:p>
        </p:txBody>
      </p:sp>
      <p:cxnSp>
        <p:nvCxnSpPr>
          <p:cNvPr id="9" name="Straight Connector 8"/>
          <p:cNvCxnSpPr/>
          <p:nvPr/>
        </p:nvCxnSpPr>
        <p:spPr>
          <a:xfrm>
            <a:off x="1207658" y="4343400"/>
            <a:ext cx="987552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761611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8" name="Title 7"/>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Content Placeholder 2"/>
          <p:cNvSpPr>
            <a:spLocks noGrp="1"/>
          </p:cNvSpPr>
          <p:nvPr>
            <p:ph sz="half" idx="1"/>
          </p:nvPr>
        </p:nvSpPr>
        <p:spPr>
          <a:xfrm>
            <a:off x="1097280" y="1845734"/>
            <a:ext cx="4937760" cy="4023359"/>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6217920" y="1845735"/>
            <a:ext cx="4937760" cy="40233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367101908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10" name="Title 9"/>
          <p:cNvSpPr>
            <a:spLocks noGrp="1"/>
          </p:cNvSpPr>
          <p:nvPr>
            <p:ph type="title"/>
          </p:nvPr>
        </p:nvSpPr>
        <p:spPr>
          <a:xfrm>
            <a:off x="1097280" y="286603"/>
            <a:ext cx="10058400" cy="1450757"/>
          </a:xfrm>
        </p:spPr>
        <p:txBody>
          <a:bodyPr/>
          <a:lstStyle/>
          <a:p>
            <a:r>
              <a:rPr lang="en-US"/>
              <a:t>Click to edit Master title style</a:t>
            </a:r>
            <a:endParaRPr lang="en-US" dirty="0"/>
          </a:p>
        </p:txBody>
      </p:sp>
      <p:sp>
        <p:nvSpPr>
          <p:cNvPr id="3" name="Text Placeholder 2"/>
          <p:cNvSpPr>
            <a:spLocks noGrp="1"/>
          </p:cNvSpPr>
          <p:nvPr>
            <p:ph type="body" idx="1"/>
          </p:nvPr>
        </p:nvSpPr>
        <p:spPr>
          <a:xfrm>
            <a:off x="109728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1097280" y="2582335"/>
            <a:ext cx="4937760" cy="32867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6217920" y="1846052"/>
            <a:ext cx="4937760" cy="736282"/>
          </a:xfrm>
        </p:spPr>
        <p:txBody>
          <a:bodyPr lIns="91440" rIns="91440" anchor="ctr">
            <a:normAutofit/>
          </a:bodyPr>
          <a:lstStyle>
            <a:lvl1pPr marL="0" indent="0">
              <a:buNone/>
              <a:defRPr sz="2000" b="0" cap="all"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6217920" y="2582334"/>
            <a:ext cx="4937760" cy="328676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6396264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5805061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5" name="Rectangle 4"/>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6" name="Rectangle 5"/>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7" name="Date Placeholder 6"/>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8" name="Footer Placeholder 7"/>
          <p:cNvSpPr>
            <a:spLocks noGrp="1"/>
          </p:cNvSpPr>
          <p:nvPr>
            <p:ph type="ftr" sz="quarter" idx="11"/>
          </p:nvPr>
        </p:nvSpPr>
        <p:spPr/>
        <p:txBody>
          <a:bodyPr/>
          <a:lstStyle>
            <a:lvl1pPr>
              <a:defRPr>
                <a:solidFill>
                  <a:srgbClr val="FFFFFF"/>
                </a:solidFill>
              </a:defRPr>
            </a:lvl1p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130318448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p:cNvSpPr/>
          <p:nvPr/>
        </p:nvSpPr>
        <p:spPr>
          <a:xfrm>
            <a:off x="16" y="0"/>
            <a:ext cx="4050791"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4040071" y="0"/>
            <a:ext cx="64008" cy="6858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457200" y="594359"/>
            <a:ext cx="3200400" cy="2286000"/>
          </a:xfrm>
        </p:spPr>
        <p:txBody>
          <a:bodyPr anchor="b">
            <a:normAutofit/>
          </a:bodyPr>
          <a:lstStyle>
            <a:lvl1pPr>
              <a:defRPr sz="3600" b="0">
                <a:solidFill>
                  <a:srgbClr val="FFFFFF"/>
                </a:solidFill>
              </a:defRPr>
            </a:lvl1pPr>
          </a:lstStyle>
          <a:p>
            <a:r>
              <a:rPr lang="en-US"/>
              <a:t>Click to edit Master title style</a:t>
            </a:r>
            <a:endParaRPr lang="en-US" dirty="0"/>
          </a:p>
        </p:txBody>
      </p:sp>
      <p:sp>
        <p:nvSpPr>
          <p:cNvPr id="3" name="Content Placeholder 2"/>
          <p:cNvSpPr>
            <a:spLocks noGrp="1"/>
          </p:cNvSpPr>
          <p:nvPr>
            <p:ph idx="1"/>
          </p:nvPr>
        </p:nvSpPr>
        <p:spPr>
          <a:xfrm>
            <a:off x="4800600" y="731520"/>
            <a:ext cx="6492240" cy="5257800"/>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457200" y="2926080"/>
            <a:ext cx="3200400" cy="3379124"/>
          </a:xfrm>
        </p:spPr>
        <p:txBody>
          <a:bodyPr lIns="91440" rIns="91440">
            <a:normAutofit/>
          </a:bodyPr>
          <a:lstStyle>
            <a:lvl1pPr marL="0" indent="0">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a:xfrm>
            <a:off x="465512" y="6459785"/>
            <a:ext cx="2618510" cy="365125"/>
          </a:xfrm>
        </p:spPr>
        <p:txBody>
          <a:bodyPr/>
          <a:lstStyle>
            <a:lvl1pPr algn="l">
              <a:defRPr/>
            </a:lvl1pPr>
          </a:lstStyle>
          <a:p>
            <a:fld id="{B61BEF0D-F0BB-DE4B-95CE-6DB70DBA9567}" type="datetimeFigureOut">
              <a:rPr lang="en-US" smtClean="0"/>
              <a:pPr/>
              <a:t>10/16/2021</a:t>
            </a:fld>
            <a:endParaRPr lang="en-US" dirty="0"/>
          </a:p>
        </p:txBody>
      </p:sp>
      <p:sp>
        <p:nvSpPr>
          <p:cNvPr id="6" name="Footer Placeholder 5"/>
          <p:cNvSpPr>
            <a:spLocks noGrp="1"/>
          </p:cNvSpPr>
          <p:nvPr>
            <p:ph type="ftr" sz="quarter" idx="11"/>
          </p:nvPr>
        </p:nvSpPr>
        <p:spPr>
          <a:xfrm>
            <a:off x="4800600" y="6459785"/>
            <a:ext cx="4648200" cy="365125"/>
          </a:xfrm>
        </p:spPr>
        <p:txBody>
          <a:bodyPr/>
          <a:lstStyle>
            <a:lvl1pPr algn="l">
              <a:defRPr>
                <a:solidFill>
                  <a:schemeClr val="tx2"/>
                </a:solidFill>
              </a:defRPr>
            </a:lvl1pPr>
          </a:lstStyle>
          <a:p>
            <a:endParaRPr lang="en-US" dirty="0"/>
          </a:p>
        </p:txBody>
      </p:sp>
      <p:sp>
        <p:nvSpPr>
          <p:cNvPr id="7" name="Slide Number Placeholder 6"/>
          <p:cNvSpPr>
            <a:spLocks noGrp="1"/>
          </p:cNvSpPr>
          <p:nvPr>
            <p:ph type="sldNum" sz="quarter" idx="12"/>
          </p:nvPr>
        </p:nvSpPr>
        <p:spPr/>
        <p:txBody>
          <a:bodyPr/>
          <a:lstStyle>
            <a:lvl1pPr>
              <a:defRPr>
                <a:solidFill>
                  <a:schemeClr val="tx2"/>
                </a:solidFill>
              </a:defRPr>
            </a:lvl1p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55792530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p:cNvSpPr/>
          <p:nvPr/>
        </p:nvSpPr>
        <p:spPr>
          <a:xfrm>
            <a:off x="0" y="4953000"/>
            <a:ext cx="12188825" cy="1905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491507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1097280" y="5074920"/>
            <a:ext cx="10113645" cy="822960"/>
          </a:xfrm>
        </p:spPr>
        <p:txBody>
          <a:bodyPr tIns="0" bIns="0" anchor="b">
            <a:noAutofit/>
          </a:bodyPr>
          <a:lstStyle>
            <a:lvl1pPr>
              <a:defRPr sz="3600" b="0">
                <a:solidFill>
                  <a:srgbClr val="FFFFFF"/>
                </a:solidFill>
              </a:defRPr>
            </a:lvl1pPr>
          </a:lstStyle>
          <a:p>
            <a:r>
              <a:rPr lang="en-US"/>
              <a:t>Click to edit Master title style</a:t>
            </a:r>
            <a:endParaRPr lang="en-US" dirty="0"/>
          </a:p>
        </p:txBody>
      </p:sp>
      <p:sp>
        <p:nvSpPr>
          <p:cNvPr id="3" name="Picture Placeholder 2"/>
          <p:cNvSpPr>
            <a:spLocks noGrp="1" noChangeAspect="1"/>
          </p:cNvSpPr>
          <p:nvPr>
            <p:ph type="pic" idx="1"/>
          </p:nvPr>
        </p:nvSpPr>
        <p:spPr>
          <a:xfrm>
            <a:off x="15" y="0"/>
            <a:ext cx="12191985" cy="4915076"/>
          </a:xfrm>
          <a:solidFill>
            <a:schemeClr val="bg2">
              <a:lumMod val="90000"/>
            </a:schemeClr>
          </a:solidFill>
        </p:spPr>
        <p:txBody>
          <a:bodyPr lIns="457200" tIns="457200"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p:cNvSpPr>
            <a:spLocks noGrp="1"/>
          </p:cNvSpPr>
          <p:nvPr>
            <p:ph type="body" sz="half" idx="2"/>
          </p:nvPr>
        </p:nvSpPr>
        <p:spPr>
          <a:xfrm>
            <a:off x="1097280" y="5907024"/>
            <a:ext cx="10113264" cy="594360"/>
          </a:xfrm>
        </p:spPr>
        <p:txBody>
          <a:bodyPr lIns="91440" tIns="0" rIns="91440" bIns="0">
            <a:normAutofit/>
          </a:bodyPr>
          <a:lstStyle>
            <a:lvl1pPr marL="0" indent="0">
              <a:spcBef>
                <a:spcPts val="0"/>
              </a:spcBef>
              <a:spcAft>
                <a:spcPts val="600"/>
              </a:spcAft>
              <a:buNone/>
              <a:defRPr sz="15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B61BEF0D-F0BB-DE4B-95CE-6DB70DBA9567}" type="datetimeFigureOut">
              <a:rPr lang="en-US" smtClean="0"/>
              <a:pPr/>
              <a:t>10/16/2021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smtClean="0"/>
              <a:pPr/>
              <a:t>‹#›</a:t>
            </a:fld>
            <a:endParaRPr lang="en-US" dirty="0"/>
          </a:p>
        </p:txBody>
      </p:sp>
    </p:spTree>
    <p:extLst>
      <p:ext uri="{BB962C8B-B14F-4D97-AF65-F5344CB8AC3E}">
        <p14:creationId xmlns:p14="http://schemas.microsoft.com/office/powerpoint/2010/main" val="272214079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3175" y="6400800"/>
            <a:ext cx="12188825" cy="457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9" name="Rectangle 8"/>
          <p:cNvSpPr/>
          <p:nvPr/>
        </p:nvSpPr>
        <p:spPr>
          <a:xfrm>
            <a:off x="15" y="6334316"/>
            <a:ext cx="12188825" cy="6400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1097280" y="286603"/>
            <a:ext cx="10058400" cy="1450757"/>
          </a:xfrm>
          <a:prstGeom prst="rect">
            <a:avLst/>
          </a:prstGeom>
        </p:spPr>
        <p:txBody>
          <a:bodyPr vert="horz" lIns="91440" tIns="45720" rIns="91440" bIns="45720" rtlCol="0" anchor="b">
            <a:normAutofit/>
          </a:bodyPr>
          <a:lstStyle/>
          <a:p>
            <a:r>
              <a:rPr lang="en-US"/>
              <a:t>Click to edit Master title style</a:t>
            </a:r>
            <a:endParaRPr lang="en-US" dirty="0"/>
          </a:p>
        </p:txBody>
      </p:sp>
      <p:sp>
        <p:nvSpPr>
          <p:cNvPr id="3" name="Text Placeholder 2"/>
          <p:cNvSpPr>
            <a:spLocks noGrp="1"/>
          </p:cNvSpPr>
          <p:nvPr>
            <p:ph type="body" idx="1"/>
          </p:nvPr>
        </p:nvSpPr>
        <p:spPr>
          <a:xfrm>
            <a:off x="1097280" y="1845734"/>
            <a:ext cx="10058400" cy="4023360"/>
          </a:xfrm>
          <a:prstGeom prst="rect">
            <a:avLst/>
          </a:prstGeom>
        </p:spPr>
        <p:txBody>
          <a:bodyPr vert="horz" lIns="0" tIns="45720" rIns="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1097280" y="6459785"/>
            <a:ext cx="2472271" cy="365125"/>
          </a:xfrm>
          <a:prstGeom prst="rect">
            <a:avLst/>
          </a:prstGeom>
        </p:spPr>
        <p:txBody>
          <a:bodyPr vert="horz" lIns="91440" tIns="45720" rIns="91440" bIns="45720" rtlCol="0" anchor="ctr"/>
          <a:lstStyle>
            <a:lvl1pPr algn="l">
              <a:defRPr sz="900">
                <a:solidFill>
                  <a:srgbClr val="FFFFFF"/>
                </a:solidFill>
              </a:defRPr>
            </a:lvl1pPr>
          </a:lstStyle>
          <a:p>
            <a:fld id="{B61BEF0D-F0BB-DE4B-95CE-6DB70DBA9567}" type="datetimeFigureOut">
              <a:rPr lang="en-US" smtClean="0"/>
              <a:pPr/>
              <a:t>10/16/2021</a:t>
            </a:fld>
            <a:endParaRPr lang="en-US" dirty="0"/>
          </a:p>
        </p:txBody>
      </p:sp>
      <p:sp>
        <p:nvSpPr>
          <p:cNvPr id="5" name="Footer Placeholder 4"/>
          <p:cNvSpPr>
            <a:spLocks noGrp="1"/>
          </p:cNvSpPr>
          <p:nvPr>
            <p:ph type="ftr" sz="quarter" idx="3"/>
          </p:nvPr>
        </p:nvSpPr>
        <p:spPr>
          <a:xfrm>
            <a:off x="3686185" y="6459785"/>
            <a:ext cx="4822804" cy="365125"/>
          </a:xfrm>
          <a:prstGeom prst="rect">
            <a:avLst/>
          </a:prstGeom>
        </p:spPr>
        <p:txBody>
          <a:bodyPr vert="horz" lIns="91440" tIns="45720" rIns="91440" bIns="45720" rtlCol="0" anchor="ctr"/>
          <a:lstStyle>
            <a:lvl1pPr algn="ctr">
              <a:defRPr sz="900" cap="all" baseline="0">
                <a:solidFill>
                  <a:srgbClr val="FFFFFF"/>
                </a:solidFill>
              </a:defRPr>
            </a:lvl1pPr>
          </a:lstStyle>
          <a:p>
            <a:endParaRPr lang="en-US" dirty="0"/>
          </a:p>
        </p:txBody>
      </p:sp>
      <p:sp>
        <p:nvSpPr>
          <p:cNvPr id="6" name="Slide Number Placeholder 5"/>
          <p:cNvSpPr>
            <a:spLocks noGrp="1"/>
          </p:cNvSpPr>
          <p:nvPr>
            <p:ph type="sldNum" sz="quarter" idx="4"/>
          </p:nvPr>
        </p:nvSpPr>
        <p:spPr>
          <a:xfrm>
            <a:off x="9900458" y="6459785"/>
            <a:ext cx="1312025" cy="365125"/>
          </a:xfrm>
          <a:prstGeom prst="rect">
            <a:avLst/>
          </a:prstGeom>
        </p:spPr>
        <p:txBody>
          <a:bodyPr vert="horz" lIns="91440" tIns="45720" rIns="91440" bIns="45720" rtlCol="0" anchor="ctr"/>
          <a:lstStyle>
            <a:lvl1pPr algn="r">
              <a:defRPr sz="1050">
                <a:solidFill>
                  <a:srgbClr val="FFFFFF"/>
                </a:solidFill>
              </a:defRPr>
            </a:lvl1pPr>
          </a:lstStyle>
          <a:p>
            <a:fld id="{D57F1E4F-1CFF-5643-939E-217C01CDF565}" type="slidenum">
              <a:rPr lang="en-US" smtClean="0"/>
              <a:pPr/>
              <a:t>‹#›</a:t>
            </a:fld>
            <a:endParaRPr lang="en-US" dirty="0"/>
          </a:p>
        </p:txBody>
      </p:sp>
      <p:cxnSp>
        <p:nvCxnSpPr>
          <p:cNvPr id="10" name="Straight Connector 9"/>
          <p:cNvCxnSpPr/>
          <p:nvPr/>
        </p:nvCxnSpPr>
        <p:spPr>
          <a:xfrm>
            <a:off x="1193532" y="1737845"/>
            <a:ext cx="9966960" cy="0"/>
          </a:xfrm>
          <a:prstGeom prst="line">
            <a:avLst/>
          </a:prstGeom>
          <a:ln w="635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749928037"/>
      </p:ext>
    </p:extLst>
  </p:cSld>
  <p:clrMap bg1="lt1" tx1="dk1" bg2="lt2" tx2="dk2" accent1="accent1" accent2="accent2" accent3="accent3" accent4="accent4" accent5="accent5" accent6="accent6" hlink="hlink" folHlink="folHlink"/>
  <p:sldLayoutIdLst>
    <p:sldLayoutId id="2147483742" r:id="rId1"/>
    <p:sldLayoutId id="2147483743" r:id="rId2"/>
    <p:sldLayoutId id="2147483744" r:id="rId3"/>
    <p:sldLayoutId id="2147483745" r:id="rId4"/>
    <p:sldLayoutId id="2147483746" r:id="rId5"/>
    <p:sldLayoutId id="2147483747" r:id="rId6"/>
    <p:sldLayoutId id="2147483748" r:id="rId7"/>
    <p:sldLayoutId id="2147483749" r:id="rId8"/>
    <p:sldLayoutId id="2147483750" r:id="rId9"/>
    <p:sldLayoutId id="2147483751" r:id="rId10"/>
    <p:sldLayoutId id="2147483752" r:id="rId11"/>
  </p:sldLayoutIdLst>
  <p:txStyles>
    <p:titleStyle>
      <a:lvl1pPr algn="l" defTabSz="914400" rtl="0" eaLnBrk="1" latinLnBrk="0" hangingPunct="1">
        <a:lnSpc>
          <a:spcPct val="85000"/>
        </a:lnSpc>
        <a:spcBef>
          <a:spcPct val="0"/>
        </a:spcBef>
        <a:buNone/>
        <a:defRPr sz="4800" kern="1200" spc="-50" baseline="0">
          <a:solidFill>
            <a:schemeClr val="tx1">
              <a:lumMod val="75000"/>
              <a:lumOff val="25000"/>
            </a:schemeClr>
          </a:solidFill>
          <a:latin typeface="+mj-lt"/>
          <a:ea typeface="+mj-ea"/>
          <a:cs typeface="+mj-cs"/>
        </a:defRPr>
      </a:lvl1pPr>
    </p:titleStyle>
    <p:bodyStyle>
      <a:lvl1pPr marL="91440" indent="-9144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Char char=" "/>
        <a:defRPr sz="2000" kern="1200">
          <a:solidFill>
            <a:schemeClr val="tx1">
              <a:lumMod val="75000"/>
              <a:lumOff val="25000"/>
            </a:schemeClr>
          </a:solidFill>
          <a:latin typeface="+mn-lt"/>
          <a:ea typeface="+mn-ea"/>
          <a:cs typeface="+mn-cs"/>
        </a:defRPr>
      </a:lvl1pPr>
      <a:lvl2pPr marL="384048" indent="-182880" algn="l" defTabSz="914400" rtl="0" eaLnBrk="1" latinLnBrk="0" hangingPunct="1">
        <a:lnSpc>
          <a:spcPct val="90000"/>
        </a:lnSpc>
        <a:spcBef>
          <a:spcPts val="200"/>
        </a:spcBef>
        <a:spcAft>
          <a:spcPts val="400"/>
        </a:spcAft>
        <a:buClr>
          <a:schemeClr val="accent1"/>
        </a:buClr>
        <a:buFont typeface="Calibri" pitchFamily="34" charset="0"/>
        <a:buChar char="◦"/>
        <a:defRPr sz="1800" kern="1200">
          <a:solidFill>
            <a:schemeClr val="tx1">
              <a:lumMod val="75000"/>
              <a:lumOff val="25000"/>
            </a:schemeClr>
          </a:solidFill>
          <a:latin typeface="+mn-lt"/>
          <a:ea typeface="+mn-ea"/>
          <a:cs typeface="+mn-cs"/>
        </a:defRPr>
      </a:lvl2pPr>
      <a:lvl3pPr marL="56692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3pPr>
      <a:lvl4pPr marL="74980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4pPr>
      <a:lvl5pPr marL="932688" indent="-18288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5pPr>
      <a:lvl6pPr marL="11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6pPr>
      <a:lvl7pPr marL="13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7pPr>
      <a:lvl8pPr marL="15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8pPr>
      <a:lvl9pPr marL="1700000" indent="-228600" algn="l" defTabSz="914400" rtl="0" eaLnBrk="1" latinLnBrk="0" hangingPunct="1">
        <a:lnSpc>
          <a:spcPct val="90000"/>
        </a:lnSpc>
        <a:spcBef>
          <a:spcPts val="200"/>
        </a:spcBef>
        <a:spcAft>
          <a:spcPts val="400"/>
        </a:spcAft>
        <a:buClr>
          <a:schemeClr val="accent1"/>
        </a:buClr>
        <a:buFont typeface="Calibri" pitchFamily="34"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chart" Target="../charts/chart3.xml"/><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3" Type="http://schemas.openxmlformats.org/officeDocument/2006/relationships/chart" Target="../charts/chart4.xml"/><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chart" Target="../charts/chart5.xml"/><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chart" Target="../charts/chart6.xml"/><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 name="Picture 6"/>
          <p:cNvPicPr>
            <a:picLocks noChangeAspect="1"/>
          </p:cNvPicPr>
          <p:nvPr/>
        </p:nvPicPr>
        <p:blipFill>
          <a:blip r:embed="rId2"/>
          <a:stretch>
            <a:fillRect/>
          </a:stretch>
        </p:blipFill>
        <p:spPr>
          <a:xfrm>
            <a:off x="1436" y="0"/>
            <a:ext cx="12190564" cy="1465446"/>
          </a:xfrm>
          <a:prstGeom prst="rect">
            <a:avLst/>
          </a:prstGeom>
        </p:spPr>
      </p:pic>
      <p:sp>
        <p:nvSpPr>
          <p:cNvPr id="3" name="Subtitle 2"/>
          <p:cNvSpPr>
            <a:spLocks noGrp="1"/>
          </p:cNvSpPr>
          <p:nvPr>
            <p:ph type="subTitle" idx="1"/>
          </p:nvPr>
        </p:nvSpPr>
        <p:spPr>
          <a:xfrm>
            <a:off x="931164" y="2851804"/>
            <a:ext cx="10058400" cy="1732315"/>
          </a:xfrm>
        </p:spPr>
        <p:txBody>
          <a:bodyPr>
            <a:noAutofit/>
          </a:bodyPr>
          <a:lstStyle/>
          <a:p>
            <a:pPr algn="ctr">
              <a:spcBef>
                <a:spcPts val="0"/>
              </a:spcBef>
              <a:spcAft>
                <a:spcPts val="0"/>
              </a:spcAft>
            </a:pPr>
            <a:r>
              <a:rPr lang="en-US" sz="2800" b="1" dirty="0">
                <a:latin typeface="Cambria" panose="02040503050406030204" pitchFamily="18" charset="0"/>
                <a:ea typeface="Cambria" panose="02040503050406030204" pitchFamily="18" charset="0"/>
                <a:cs typeface="Arial" panose="020B0604020202020204" pitchFamily="34" charset="0"/>
              </a:rPr>
              <a:t>PHÁT TRIỂN CÔNG NGHIỆP THẾ MẠNH, DỊCH VỤ THƯƠNG MẠI VÀ DU LỊCH TỈNH ĐẮK NÔNG </a:t>
            </a:r>
            <a:endParaRPr lang="en-US" sz="2800" dirty="0">
              <a:latin typeface="Cambria" panose="02040503050406030204" pitchFamily="18" charset="0"/>
              <a:ea typeface="Cambria" panose="02040503050406030204" pitchFamily="18" charset="0"/>
              <a:cs typeface="Arial" panose="020B0604020202020204" pitchFamily="34" charset="0"/>
            </a:endParaRPr>
          </a:p>
          <a:p>
            <a:pPr algn="ctr">
              <a:spcBef>
                <a:spcPts val="0"/>
              </a:spcBef>
              <a:spcAft>
                <a:spcPts val="0"/>
              </a:spcAft>
            </a:pPr>
            <a:r>
              <a:rPr lang="en-US" sz="2800" b="1" dirty="0">
                <a:latin typeface="Cambria" panose="02040503050406030204" pitchFamily="18" charset="0"/>
                <a:ea typeface="Cambria" panose="02040503050406030204" pitchFamily="18" charset="0"/>
                <a:cs typeface="Arial" panose="020B0604020202020204" pitchFamily="34" charset="0"/>
              </a:rPr>
              <a:t>THỜI KỲ 2021-2030, TẦM NHÌN ĐẾN NĂM 2050</a:t>
            </a:r>
            <a:endParaRPr lang="en-US" sz="2800" dirty="0">
              <a:latin typeface="Cambria" panose="02040503050406030204" pitchFamily="18" charset="0"/>
              <a:ea typeface="Cambria" panose="02040503050406030204" pitchFamily="18" charset="0"/>
              <a:cs typeface="Arial" panose="020B0604020202020204" pitchFamily="34" charset="0"/>
            </a:endParaRPr>
          </a:p>
        </p:txBody>
      </p:sp>
      <p:sp>
        <p:nvSpPr>
          <p:cNvPr id="4" name="Subtitle 2"/>
          <p:cNvSpPr txBox="1">
            <a:spLocks/>
          </p:cNvSpPr>
          <p:nvPr/>
        </p:nvSpPr>
        <p:spPr>
          <a:xfrm>
            <a:off x="4781551" y="5970477"/>
            <a:ext cx="2409824" cy="430323"/>
          </a:xfrm>
          <a:prstGeom prst="rect">
            <a:avLst/>
          </a:prstGeom>
        </p:spPr>
        <p:txBody>
          <a:bodyPr vert="horz" lIns="91440" tIns="45720" rIns="91440" bIns="45720" rtlCol="0">
            <a:noAutofit/>
          </a:bodyPr>
          <a:lstStyle>
            <a:lvl1pPr marL="0" indent="0" algn="l" defTabSz="914400" rtl="0" eaLnBrk="1" latinLnBrk="0" hangingPunct="1">
              <a:lnSpc>
                <a:spcPct val="90000"/>
              </a:lnSpc>
              <a:spcBef>
                <a:spcPts val="1200"/>
              </a:spcBef>
              <a:spcAft>
                <a:spcPts val="200"/>
              </a:spcAft>
              <a:buClr>
                <a:schemeClr val="accent1"/>
              </a:buClr>
              <a:buSzPct val="100000"/>
              <a:buFont typeface="Calibri" panose="020F0502020204030204" pitchFamily="34" charset="0"/>
              <a:buNone/>
              <a:defRPr sz="2400" kern="1200" cap="all" spc="200" baseline="0">
                <a:solidFill>
                  <a:schemeClr val="tx2"/>
                </a:solidFill>
                <a:latin typeface="+mj-lt"/>
                <a:ea typeface="+mn-ea"/>
                <a:cs typeface="+mn-cs"/>
              </a:defRPr>
            </a:lvl1pPr>
            <a:lvl2pPr marL="457200" indent="0" algn="ctr" defTabSz="914400" rtl="0" eaLnBrk="1" latinLnBrk="0" hangingPunct="1">
              <a:lnSpc>
                <a:spcPct val="90000"/>
              </a:lnSpc>
              <a:spcBef>
                <a:spcPts val="200"/>
              </a:spcBef>
              <a:spcAft>
                <a:spcPts val="400"/>
              </a:spcAft>
              <a:buClr>
                <a:schemeClr val="accent1"/>
              </a:buClr>
              <a:buFont typeface="Calibri" pitchFamily="34" charset="0"/>
              <a:buNone/>
              <a:defRPr sz="2400" kern="1200">
                <a:solidFill>
                  <a:schemeClr val="tx1">
                    <a:lumMod val="75000"/>
                    <a:lumOff val="25000"/>
                  </a:schemeClr>
                </a:solidFill>
                <a:latin typeface="+mn-lt"/>
                <a:ea typeface="+mn-ea"/>
                <a:cs typeface="+mn-cs"/>
              </a:defRPr>
            </a:lvl2pPr>
            <a:lvl3pPr marL="914400" indent="0" algn="ctr" defTabSz="914400" rtl="0" eaLnBrk="1" latinLnBrk="0" hangingPunct="1">
              <a:lnSpc>
                <a:spcPct val="90000"/>
              </a:lnSpc>
              <a:spcBef>
                <a:spcPts val="200"/>
              </a:spcBef>
              <a:spcAft>
                <a:spcPts val="400"/>
              </a:spcAft>
              <a:buClr>
                <a:schemeClr val="accent1"/>
              </a:buClr>
              <a:buFont typeface="Calibri" pitchFamily="34" charset="0"/>
              <a:buNone/>
              <a:defRPr sz="2400" kern="1200">
                <a:solidFill>
                  <a:schemeClr val="tx1">
                    <a:lumMod val="75000"/>
                    <a:lumOff val="25000"/>
                  </a:schemeClr>
                </a:solidFill>
                <a:latin typeface="+mn-lt"/>
                <a:ea typeface="+mn-ea"/>
                <a:cs typeface="+mn-cs"/>
              </a:defRPr>
            </a:lvl3pPr>
            <a:lvl4pPr marL="1371600" indent="0" algn="ctr" defTabSz="914400" rtl="0" eaLnBrk="1" latinLnBrk="0" hangingPunct="1">
              <a:lnSpc>
                <a:spcPct val="90000"/>
              </a:lnSpc>
              <a:spcBef>
                <a:spcPts val="200"/>
              </a:spcBef>
              <a:spcAft>
                <a:spcPts val="400"/>
              </a:spcAft>
              <a:buClr>
                <a:schemeClr val="accent1"/>
              </a:buClr>
              <a:buFont typeface="Calibri" pitchFamily="34" charset="0"/>
              <a:buNone/>
              <a:defRPr sz="2000" kern="1200">
                <a:solidFill>
                  <a:schemeClr val="tx1">
                    <a:lumMod val="75000"/>
                    <a:lumOff val="25000"/>
                  </a:schemeClr>
                </a:solidFill>
                <a:latin typeface="+mn-lt"/>
                <a:ea typeface="+mn-ea"/>
                <a:cs typeface="+mn-cs"/>
              </a:defRPr>
            </a:lvl4pPr>
            <a:lvl5pPr marL="1828800" indent="0" algn="ctr" defTabSz="914400" rtl="0" eaLnBrk="1" latinLnBrk="0" hangingPunct="1">
              <a:lnSpc>
                <a:spcPct val="90000"/>
              </a:lnSpc>
              <a:spcBef>
                <a:spcPts val="200"/>
              </a:spcBef>
              <a:spcAft>
                <a:spcPts val="400"/>
              </a:spcAft>
              <a:buClr>
                <a:schemeClr val="accent1"/>
              </a:buClr>
              <a:buFont typeface="Calibri" pitchFamily="34" charset="0"/>
              <a:buNone/>
              <a:defRPr sz="2000" kern="1200">
                <a:solidFill>
                  <a:schemeClr val="tx1">
                    <a:lumMod val="75000"/>
                    <a:lumOff val="25000"/>
                  </a:schemeClr>
                </a:solidFill>
                <a:latin typeface="+mn-lt"/>
                <a:ea typeface="+mn-ea"/>
                <a:cs typeface="+mn-cs"/>
              </a:defRPr>
            </a:lvl5pPr>
            <a:lvl6pPr marL="2286000" indent="0" algn="ctr" defTabSz="914400" rtl="0" eaLnBrk="1" latinLnBrk="0" hangingPunct="1">
              <a:lnSpc>
                <a:spcPct val="90000"/>
              </a:lnSpc>
              <a:spcBef>
                <a:spcPts val="200"/>
              </a:spcBef>
              <a:spcAft>
                <a:spcPts val="400"/>
              </a:spcAft>
              <a:buClr>
                <a:schemeClr val="accent1"/>
              </a:buClr>
              <a:buFont typeface="Calibri" pitchFamily="34" charset="0"/>
              <a:buNone/>
              <a:defRPr sz="2000" kern="1200">
                <a:solidFill>
                  <a:schemeClr val="tx1">
                    <a:lumMod val="75000"/>
                    <a:lumOff val="25000"/>
                  </a:schemeClr>
                </a:solidFill>
                <a:latin typeface="+mn-lt"/>
                <a:ea typeface="+mn-ea"/>
                <a:cs typeface="+mn-cs"/>
              </a:defRPr>
            </a:lvl6pPr>
            <a:lvl7pPr marL="2743200" indent="0" algn="ctr" defTabSz="914400" rtl="0" eaLnBrk="1" latinLnBrk="0" hangingPunct="1">
              <a:lnSpc>
                <a:spcPct val="90000"/>
              </a:lnSpc>
              <a:spcBef>
                <a:spcPts val="200"/>
              </a:spcBef>
              <a:spcAft>
                <a:spcPts val="400"/>
              </a:spcAft>
              <a:buClr>
                <a:schemeClr val="accent1"/>
              </a:buClr>
              <a:buFont typeface="Calibri" pitchFamily="34" charset="0"/>
              <a:buNone/>
              <a:defRPr sz="2000" kern="1200">
                <a:solidFill>
                  <a:schemeClr val="tx1">
                    <a:lumMod val="75000"/>
                    <a:lumOff val="25000"/>
                  </a:schemeClr>
                </a:solidFill>
                <a:latin typeface="+mn-lt"/>
                <a:ea typeface="+mn-ea"/>
                <a:cs typeface="+mn-cs"/>
              </a:defRPr>
            </a:lvl7pPr>
            <a:lvl8pPr marL="3200400" indent="0" algn="ctr" defTabSz="914400" rtl="0" eaLnBrk="1" latinLnBrk="0" hangingPunct="1">
              <a:lnSpc>
                <a:spcPct val="90000"/>
              </a:lnSpc>
              <a:spcBef>
                <a:spcPts val="200"/>
              </a:spcBef>
              <a:spcAft>
                <a:spcPts val="400"/>
              </a:spcAft>
              <a:buClr>
                <a:schemeClr val="accent1"/>
              </a:buClr>
              <a:buFont typeface="Calibri" pitchFamily="34" charset="0"/>
              <a:buNone/>
              <a:defRPr sz="2000" kern="1200">
                <a:solidFill>
                  <a:schemeClr val="tx1">
                    <a:lumMod val="75000"/>
                    <a:lumOff val="25000"/>
                  </a:schemeClr>
                </a:solidFill>
                <a:latin typeface="+mn-lt"/>
                <a:ea typeface="+mn-ea"/>
                <a:cs typeface="+mn-cs"/>
              </a:defRPr>
            </a:lvl8pPr>
            <a:lvl9pPr marL="3657600" indent="0" algn="ctr" defTabSz="914400" rtl="0" eaLnBrk="1" latinLnBrk="0" hangingPunct="1">
              <a:lnSpc>
                <a:spcPct val="90000"/>
              </a:lnSpc>
              <a:spcBef>
                <a:spcPts val="200"/>
              </a:spcBef>
              <a:spcAft>
                <a:spcPts val="400"/>
              </a:spcAft>
              <a:buClr>
                <a:schemeClr val="accent1"/>
              </a:buClr>
              <a:buFont typeface="Calibri" pitchFamily="34" charset="0"/>
              <a:buNone/>
              <a:defRPr sz="2000" kern="1200">
                <a:solidFill>
                  <a:schemeClr val="tx1">
                    <a:lumMod val="75000"/>
                    <a:lumOff val="25000"/>
                  </a:schemeClr>
                </a:solidFill>
                <a:latin typeface="+mn-lt"/>
                <a:ea typeface="+mn-ea"/>
                <a:cs typeface="+mn-cs"/>
              </a:defRPr>
            </a:lvl9pPr>
          </a:lstStyle>
          <a:p>
            <a:pPr algn="ctr"/>
            <a:r>
              <a:rPr lang="en-US" sz="2000" dirty="0" smtClean="0">
                <a:latin typeface="Cambria" panose="02040503050406030204" pitchFamily="18" charset="0"/>
                <a:ea typeface="Cambria" panose="02040503050406030204" pitchFamily="18" charset="0"/>
                <a:cs typeface="Times New Roman" panose="02020603050405020304" pitchFamily="18" charset="0"/>
              </a:rPr>
              <a:t>21/10/2021</a:t>
            </a:r>
            <a:endParaRPr lang="en-US" sz="2000" dirty="0">
              <a:latin typeface="Cambria" panose="02040503050406030204" pitchFamily="18" charset="0"/>
              <a:ea typeface="Cambria" panose="02040503050406030204" pitchFamily="18" charset="0"/>
              <a:cs typeface="Times New Roman" panose="02020603050405020304" pitchFamily="18" charset="0"/>
            </a:endParaRPr>
          </a:p>
        </p:txBody>
      </p:sp>
    </p:spTree>
    <p:extLst>
      <p:ext uri="{BB962C8B-B14F-4D97-AF65-F5344CB8AC3E}">
        <p14:creationId xmlns:p14="http://schemas.microsoft.com/office/powerpoint/2010/main" val="25377749"/>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8027775"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4</a:t>
            </a:r>
            <a:r>
              <a:rPr lang="en-US" b="1" dirty="0" smtClean="0">
                <a:latin typeface="Cambria" panose="02040503050406030204" pitchFamily="18" charset="0"/>
                <a:ea typeface="Cambria" panose="02040503050406030204" pitchFamily="18" charset="0"/>
              </a:rPr>
              <a:t>. </a:t>
            </a:r>
            <a:r>
              <a:rPr lang="en-US" sz="2000" b="1" dirty="0" smtClean="0">
                <a:latin typeface="Cambria" panose="02040503050406030204" pitchFamily="18" charset="0"/>
                <a:ea typeface="Cambria" panose="02040503050406030204" pitchFamily="18" charset="0"/>
              </a:rPr>
              <a:t>ĐỊNH HƯỚNG PHÁT </a:t>
            </a:r>
            <a:r>
              <a:rPr lang="en-US" sz="2000" b="1" dirty="0">
                <a:latin typeface="Cambria" panose="02040503050406030204" pitchFamily="18" charset="0"/>
                <a:ea typeface="Cambria" panose="02040503050406030204" pitchFamily="18" charset="0"/>
              </a:rPr>
              <a:t>TRIỂN CÁC NGÀNH CÔNG NGHIỆP </a:t>
            </a:r>
            <a:r>
              <a:rPr lang="en-US" sz="2000" b="1" dirty="0" smtClean="0">
                <a:latin typeface="Cambria" panose="02040503050406030204" pitchFamily="18" charset="0"/>
                <a:ea typeface="Cambria" panose="02040503050406030204" pitchFamily="18" charset="0"/>
              </a:rPr>
              <a:t>THẾ MẠNH </a:t>
            </a:r>
            <a:endParaRPr lang="en-US" sz="2000" b="1" dirty="0">
              <a:latin typeface="Cambria" panose="02040503050406030204" pitchFamily="18" charset="0"/>
              <a:ea typeface="Cambria" panose="02040503050406030204" pitchFamily="18" charset="0"/>
            </a:endParaRPr>
          </a:p>
        </p:txBody>
      </p:sp>
      <p:sp>
        <p:nvSpPr>
          <p:cNvPr id="6" name="Rectangle 5"/>
          <p:cNvSpPr/>
          <p:nvPr/>
        </p:nvSpPr>
        <p:spPr>
          <a:xfrm>
            <a:off x="4422187" y="589526"/>
            <a:ext cx="3708772"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 CÔNG NGHIỆP THẾ MẠNH</a:t>
            </a:r>
          </a:p>
        </p:txBody>
      </p:sp>
      <p:sp>
        <p:nvSpPr>
          <p:cNvPr id="10" name="TextBox 9">
            <a:extLst>
              <a:ext uri="{FF2B5EF4-FFF2-40B4-BE49-F238E27FC236}">
                <a16:creationId xmlns:a16="http://schemas.microsoft.com/office/drawing/2014/main" xmlns="" id="{C455F07F-DA14-4A42-9FE5-6A1B477CFBA8}"/>
              </a:ext>
            </a:extLst>
          </p:cNvPr>
          <p:cNvSpPr txBox="1"/>
          <p:nvPr/>
        </p:nvSpPr>
        <p:spPr>
          <a:xfrm>
            <a:off x="1080337" y="1770091"/>
            <a:ext cx="10206788" cy="4539704"/>
          </a:xfrm>
          <a:prstGeom prst="rect">
            <a:avLst/>
          </a:prstGeom>
          <a:noFill/>
        </p:spPr>
        <p:txBody>
          <a:bodyPr wrap="square">
            <a:spAutoFit/>
          </a:bodyPr>
          <a:lstStyle/>
          <a:p>
            <a:pPr marL="0" marR="0" algn="just">
              <a:lnSpc>
                <a:spcPct val="130000"/>
              </a:lnSpc>
              <a:spcBef>
                <a:spcPts val="600"/>
              </a:spcBef>
              <a:spcAft>
                <a:spcPts val="600"/>
              </a:spcAft>
              <a:tabLst>
                <a:tab pos="457200" algn="l"/>
              </a:tabLst>
            </a:pPr>
            <a:r>
              <a:rPr lang="en-US" sz="1500" dirty="0" err="1">
                <a:effectLst/>
                <a:uFill>
                  <a:solidFill>
                    <a:srgbClr val="0000FF"/>
                  </a:solidFill>
                </a:uFill>
                <a:latin typeface="+mj-lt"/>
                <a:ea typeface="Calibri" panose="020F0502020204030204" pitchFamily="34" charset="0"/>
              </a:rPr>
              <a:t>Ngành</a:t>
            </a:r>
            <a:r>
              <a:rPr lang="en-US" sz="1500"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Công</a:t>
            </a:r>
            <a:r>
              <a:rPr lang="en-US" sz="1500" b="1"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nghiệp</a:t>
            </a:r>
            <a:r>
              <a:rPr lang="en-US" sz="1500" b="1"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chế</a:t>
            </a:r>
            <a:r>
              <a:rPr lang="en-US" sz="1500" b="1"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biến</a:t>
            </a:r>
            <a:r>
              <a:rPr lang="en-US" sz="1500" b="1"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chế</a:t>
            </a:r>
            <a:r>
              <a:rPr lang="en-US" sz="1500" b="1"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tạo</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là</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ngành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có</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nhiều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tiềm</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năng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lợi</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thế</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để</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phát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triển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nhất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là</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ngành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có</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nhiều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tiêu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chí</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để</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được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chọn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là</a:t>
            </a:r>
            <a:r>
              <a:rPr lang="en-US" sz="1500"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ngành</a:t>
            </a:r>
            <a:r>
              <a:rPr lang="en-US" sz="1500" b="1"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kinh</a:t>
            </a:r>
            <a:r>
              <a:rPr lang="en-US" sz="1500" b="1"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tế</a:t>
            </a:r>
            <a:r>
              <a:rPr lang="en-US" sz="1500" b="1"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chủ</a:t>
            </a:r>
            <a:r>
              <a:rPr lang="en-US" sz="1500" b="1" dirty="0">
                <a:effectLst/>
                <a:uFill>
                  <a:solidFill>
                    <a:srgbClr val="0000FF"/>
                  </a:solidFill>
                </a:uFill>
                <a:latin typeface="+mj-lt"/>
                <a:ea typeface="Calibri" panose="020F0502020204030204" pitchFamily="34" charset="0"/>
              </a:rPr>
              <a:t> </a:t>
            </a:r>
            <a:r>
              <a:rPr lang="en-US" sz="1500" b="1" dirty="0" err="1">
                <a:effectLst/>
                <a:uFill>
                  <a:solidFill>
                    <a:srgbClr val="0000FF"/>
                  </a:solidFill>
                </a:uFill>
                <a:latin typeface="+mj-lt"/>
                <a:ea typeface="Calibri" panose="020F0502020204030204" pitchFamily="34" charset="0"/>
              </a:rPr>
              <a:t>lực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của</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tỉnh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Đắk</a:t>
            </a:r>
            <a:r>
              <a:rPr lang="en-US" sz="1500" dirty="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Nông</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theo</a:t>
            </a:r>
            <a:r>
              <a:rPr lang="en-US" sz="1500" dirty="0" smtClean="0">
                <a:effectLst/>
                <a:uFill>
                  <a:solidFill>
                    <a:srgbClr val="0000FF"/>
                  </a:solidFill>
                </a:uFill>
                <a:latin typeface="+mj-lt"/>
                <a:ea typeface="Calibri" panose="020F0502020204030204" pitchFamily="34" charset="0"/>
              </a:rPr>
              <a:t> 2 </a:t>
            </a:r>
            <a:r>
              <a:rPr lang="en-US" sz="1500" dirty="0" err="1" smtClean="0">
                <a:effectLst/>
                <a:uFill>
                  <a:solidFill>
                    <a:srgbClr val="0000FF"/>
                  </a:solidFill>
                </a:uFill>
                <a:latin typeface="+mj-lt"/>
                <a:ea typeface="Calibri" panose="020F0502020204030204" pitchFamily="34" charset="0"/>
              </a:rPr>
              <a:t>hướng</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chủ</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đạo</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Khai</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thác</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tối</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đa</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chuỗi</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sản</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phẩm</a:t>
            </a:r>
            <a:r>
              <a:rPr lang="en-US" sz="1500" dirty="0" smtClean="0">
                <a:effectLst/>
                <a:uFill>
                  <a:solidFill>
                    <a:srgbClr val="0000FF"/>
                  </a:solidFill>
                </a:uFill>
                <a:latin typeface="+mj-lt"/>
                <a:ea typeface="Calibri" panose="020F0502020204030204" pitchFamily="34" charset="0"/>
              </a:rPr>
              <a:t> bauxite – </a:t>
            </a:r>
            <a:r>
              <a:rPr lang="en-US" sz="1500" dirty="0" err="1" smtClean="0">
                <a:effectLst/>
                <a:uFill>
                  <a:solidFill>
                    <a:srgbClr val="0000FF"/>
                  </a:solidFill>
                </a:uFill>
                <a:latin typeface="+mj-lt"/>
                <a:ea typeface="Calibri" panose="020F0502020204030204" pitchFamily="34" charset="0"/>
              </a:rPr>
              <a:t>nhôm</a:t>
            </a:r>
            <a:r>
              <a:rPr lang="en-US" sz="1500" dirty="0" smtClean="0">
                <a:effectLst/>
                <a:uFill>
                  <a:solidFill>
                    <a:srgbClr val="0000FF"/>
                  </a:solidFill>
                </a:uFill>
                <a:latin typeface="+mj-lt"/>
                <a:ea typeface="Calibri" panose="020F0502020204030204" pitchFamily="34" charset="0"/>
              </a:rPr>
              <a:t> – </a:t>
            </a:r>
            <a:r>
              <a:rPr lang="en-US" sz="1500" dirty="0" err="1" smtClean="0">
                <a:effectLst/>
                <a:uFill>
                  <a:solidFill>
                    <a:srgbClr val="0000FF"/>
                  </a:solidFill>
                </a:uFill>
                <a:latin typeface="+mj-lt"/>
                <a:ea typeface="Calibri" panose="020F0502020204030204" pitchFamily="34" charset="0"/>
              </a:rPr>
              <a:t>sản</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phẩm</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từ</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nhôm</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và</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chế</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biến</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các</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sản</a:t>
            </a:r>
            <a:r>
              <a:rPr lang="en-US" sz="1500" dirty="0" smtClean="0">
                <a:effectLst/>
                <a:uFill>
                  <a:solidFill>
                    <a:srgbClr val="0000FF"/>
                  </a:solidFill>
                </a:uFill>
                <a:latin typeface="+mj-lt"/>
                <a:ea typeface="Calibri" panose="020F0502020204030204" pitchFamily="34" charset="0"/>
              </a:rPr>
              <a:t> </a:t>
            </a:r>
            <a:r>
              <a:rPr lang="en-US" sz="1500" dirty="0" err="1" smtClean="0">
                <a:effectLst/>
                <a:uFill>
                  <a:solidFill>
                    <a:srgbClr val="0000FF"/>
                  </a:solidFill>
                </a:uFill>
                <a:latin typeface="+mj-lt"/>
                <a:ea typeface="Calibri" panose="020F0502020204030204" pitchFamily="34" charset="0"/>
              </a:rPr>
              <a:t>phẩm</a:t>
            </a:r>
            <a:r>
              <a:rPr lang="en-US" sz="1500" dirty="0" smtClean="0">
                <a:effectLst/>
                <a:uFill>
                  <a:solidFill>
                    <a:srgbClr val="0000FF"/>
                  </a:solidFill>
                </a:uFill>
                <a:latin typeface="+mj-lt"/>
                <a:ea typeface="Calibri" panose="020F0502020204030204" pitchFamily="34" charset="0"/>
              </a:rPr>
              <a:t> NNCNC. </a:t>
            </a:r>
            <a:r>
              <a:rPr lang="en-US" sz="1500" dirty="0" err="1">
                <a:effectLst/>
                <a:uFill>
                  <a:solidFill>
                    <a:srgbClr val="0000FF"/>
                  </a:solidFill>
                </a:uFill>
                <a:latin typeface="+mj-lt"/>
                <a:ea typeface="Calibri" panose="020F0502020204030204" pitchFamily="34" charset="0"/>
              </a:rPr>
              <a:t>Một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ngành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nghiệp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khác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cũng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cần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xem</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xét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thu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hút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đầu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tư</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có</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chọn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lọc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là</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ngành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nghiệp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Times New Roman" panose="02020603050405020304" pitchFamily="18" charset="0"/>
              </a:rPr>
              <a:t>Sản</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xuất</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và</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phân</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phối</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điện</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khí</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đốt</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nước</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nóng</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Tập</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trung</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chủ</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yếu</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vào</a:t>
            </a:r>
            <a:r>
              <a:rPr lang="en-US" sz="1500" dirty="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sản</a:t>
            </a:r>
            <a:r>
              <a:rPr lang="en-US" sz="1500" b="1" dirty="0" smtClean="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xuất</a:t>
            </a:r>
            <a:r>
              <a:rPr lang="en-US" sz="1500" b="1" dirty="0" smtClean="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năng</a:t>
            </a:r>
            <a:r>
              <a:rPr lang="en-US" sz="1500" b="1" dirty="0" smtClean="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lượng</a:t>
            </a:r>
            <a:r>
              <a:rPr lang="en-US" sz="1500" b="1" dirty="0" smtClean="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tái</a:t>
            </a:r>
            <a:r>
              <a:rPr lang="en-US" sz="1500" b="1" dirty="0" smtClean="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tạo</a:t>
            </a:r>
            <a:r>
              <a:rPr lang="en-US" sz="1500" b="1" dirty="0">
                <a:uFill>
                  <a:solidFill>
                    <a:srgbClr val="0000FF"/>
                  </a:solidFill>
                </a:uFill>
                <a:latin typeface="+mj-lt"/>
                <a:ea typeface="Times New Roman" panose="02020603050405020304" pitchFamily="18" charset="0"/>
              </a:rPr>
              <a:t> </a:t>
            </a:r>
            <a:r>
              <a:rPr lang="en-US" sz="1500" b="1" dirty="0" smtClean="0">
                <a:uFill>
                  <a:solidFill>
                    <a:srgbClr val="0000FF"/>
                  </a:solidFill>
                </a:uFill>
                <a:latin typeface="+mj-lt"/>
                <a:ea typeface="Times New Roman" panose="02020603050405020304" pitchFamily="18" charset="0"/>
              </a:rPr>
              <a:t>(</a:t>
            </a:r>
            <a:r>
              <a:rPr lang="en-US" sz="1500" b="1" dirty="0" err="1" smtClean="0">
                <a:uFill>
                  <a:solidFill>
                    <a:srgbClr val="0000FF"/>
                  </a:solidFill>
                </a:uFill>
                <a:latin typeface="+mj-lt"/>
                <a:ea typeface="Times New Roman" panose="02020603050405020304" pitchFamily="18" charset="0"/>
              </a:rPr>
              <a:t>điện</a:t>
            </a:r>
            <a:r>
              <a:rPr lang="en-US" sz="1500" b="1" dirty="0" smtClean="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gió</a:t>
            </a:r>
            <a:r>
              <a:rPr lang="en-US" sz="1500" b="1" dirty="0" smtClean="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điện</a:t>
            </a:r>
            <a:r>
              <a:rPr lang="en-US" sz="1500" b="1" dirty="0" smtClean="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mặt</a:t>
            </a:r>
            <a:r>
              <a:rPr lang="en-US" sz="1500" b="1" dirty="0" smtClean="0">
                <a:uFill>
                  <a:solidFill>
                    <a:srgbClr val="0000FF"/>
                  </a:solidFill>
                </a:uFill>
                <a:latin typeface="+mj-lt"/>
                <a:ea typeface="Times New Roman" panose="02020603050405020304" pitchFamily="18" charset="0"/>
              </a:rPr>
              <a:t> </a:t>
            </a:r>
            <a:r>
              <a:rPr lang="en-US" sz="1500" b="1" dirty="0" err="1" smtClean="0">
                <a:uFill>
                  <a:solidFill>
                    <a:srgbClr val="0000FF"/>
                  </a:solidFill>
                </a:uFill>
                <a:latin typeface="+mj-lt"/>
                <a:ea typeface="Times New Roman" panose="02020603050405020304" pitchFamily="18" charset="0"/>
              </a:rPr>
              <a:t>trời</a:t>
            </a:r>
            <a:r>
              <a:rPr lang="en-US" sz="1500" b="1" dirty="0" smtClean="0">
                <a:uFill>
                  <a:solidFill>
                    <a:srgbClr val="0000FF"/>
                  </a:solidFill>
                </a:uFill>
                <a:latin typeface="+mj-lt"/>
                <a:ea typeface="Times New Roman" panose="02020603050405020304" pitchFamily="18" charset="0"/>
              </a:rPr>
              <a:t> )</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nhằm</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đảm</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bảo</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nguồn</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cung</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cho</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công</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nghiệp</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nhôm</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và</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chế</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biến</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nông</a:t>
            </a:r>
            <a:r>
              <a:rPr lang="en-US" sz="1500" dirty="0" smtClean="0">
                <a:effectLst/>
                <a:uFill>
                  <a:solidFill>
                    <a:srgbClr val="0000FF"/>
                  </a:solidFill>
                </a:uFill>
                <a:latin typeface="+mj-lt"/>
                <a:ea typeface="Times New Roman" panose="02020603050405020304" pitchFamily="18" charset="0"/>
              </a:rPr>
              <a:t> </a:t>
            </a:r>
            <a:r>
              <a:rPr lang="en-US" sz="1500" dirty="0" err="1" smtClean="0">
                <a:effectLst/>
                <a:uFill>
                  <a:solidFill>
                    <a:srgbClr val="0000FF"/>
                  </a:solidFill>
                </a:uFill>
                <a:latin typeface="+mj-lt"/>
                <a:ea typeface="Times New Roman" panose="02020603050405020304" pitchFamily="18" charset="0"/>
              </a:rPr>
              <a:t>sản</a:t>
            </a:r>
            <a:r>
              <a:rPr lang="en-US" sz="1500" dirty="0" smtClean="0">
                <a:effectLst/>
                <a:uFill>
                  <a:solidFill>
                    <a:srgbClr val="0000FF"/>
                  </a:solidFill>
                </a:uFill>
                <a:latin typeface="+mj-lt"/>
                <a:ea typeface="Times New Roman" panose="02020603050405020304" pitchFamily="18" charset="0"/>
              </a:rPr>
              <a:t>.</a:t>
            </a:r>
            <a:endParaRPr lang="en-AU" sz="1500" dirty="0">
              <a:effectLst/>
              <a:uFill>
                <a:solidFill>
                  <a:srgbClr val="0000FF"/>
                </a:solidFill>
              </a:uFill>
              <a:latin typeface="+mj-lt"/>
              <a:ea typeface="Calibri" panose="020F0502020204030204" pitchFamily="34" charset="0"/>
            </a:endParaRPr>
          </a:p>
          <a:p>
            <a:pPr marL="0" marR="0" algn="just">
              <a:lnSpc>
                <a:spcPct val="130000"/>
              </a:lnSpc>
              <a:spcBef>
                <a:spcPts val="600"/>
              </a:spcBef>
              <a:spcAft>
                <a:spcPts val="600"/>
              </a:spcAft>
              <a:tabLst>
                <a:tab pos="457200" algn="l"/>
              </a:tabLst>
            </a:pPr>
            <a:r>
              <a:rPr lang="en-US" sz="1500" dirty="0" err="1">
                <a:effectLst/>
                <a:uFill>
                  <a:solidFill>
                    <a:srgbClr val="0000FF"/>
                  </a:solidFill>
                </a:uFill>
                <a:latin typeface="+mj-lt"/>
                <a:ea typeface="Times New Roman" panose="02020603050405020304" pitchFamily="18" charset="0"/>
              </a:rPr>
              <a:t>Việc</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lựa</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chọn</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các</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ngành</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công</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nghiệp</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chủ</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lực</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là</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phù</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hợp</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với</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định</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hướng</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phát</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triển</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của</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tỉnh</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Đắk</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Nông</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trong</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giai</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đoạn</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tới</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như</a:t>
            </a:r>
            <a:r>
              <a:rPr lang="en-US" sz="1500" dirty="0">
                <a:effectLst/>
                <a:uFill>
                  <a:solidFill>
                    <a:srgbClr val="0000FF"/>
                  </a:solidFill>
                </a:uFill>
                <a:latin typeface="+mj-lt"/>
                <a:ea typeface="Times New Roman" panose="02020603050405020304" pitchFamily="18" charset="0"/>
              </a:rPr>
              <a:t> </a:t>
            </a:r>
            <a:r>
              <a:rPr lang="en-US" sz="1500" dirty="0" err="1">
                <a:effectLst/>
                <a:uFill>
                  <a:solidFill>
                    <a:srgbClr val="0000FF"/>
                  </a:solidFill>
                </a:uFill>
                <a:latin typeface="+mj-lt"/>
                <a:ea typeface="Times New Roman" panose="02020603050405020304" pitchFamily="18" charset="0"/>
              </a:rPr>
              <a:t>sau</a:t>
            </a:r>
            <a:r>
              <a:rPr lang="en-US" sz="1500" dirty="0">
                <a:effectLst/>
                <a:uFill>
                  <a:solidFill>
                    <a:srgbClr val="0000FF"/>
                  </a:solidFill>
                </a:uFill>
                <a:latin typeface="+mj-lt"/>
                <a:ea typeface="Times New Roman" panose="02020603050405020304" pitchFamily="18" charset="0"/>
              </a:rPr>
              <a:t>:</a:t>
            </a:r>
            <a:endParaRPr lang="en-AU" sz="1500" dirty="0">
              <a:effectLst/>
              <a:uFill>
                <a:solidFill>
                  <a:srgbClr val="0000FF"/>
                </a:solidFill>
              </a:uFill>
              <a:latin typeface="+mj-lt"/>
              <a:ea typeface="Calibri" panose="020F0502020204030204" pitchFamily="34" charset="0"/>
            </a:endParaRPr>
          </a:p>
          <a:p>
            <a:pPr marL="342900" marR="0" lvl="0" indent="-342900" algn="just">
              <a:lnSpc>
                <a:spcPct val="130000"/>
              </a:lnSpc>
              <a:spcBef>
                <a:spcPts val="600"/>
              </a:spcBef>
              <a:spcAft>
                <a:spcPts val="0"/>
              </a:spcAft>
              <a:buFont typeface="Wingdings" panose="05000000000000000000" pitchFamily="2" charset="2"/>
              <a:buChar char="q"/>
              <a:tabLst>
                <a:tab pos="457200" algn="l"/>
              </a:tabLst>
            </a:pPr>
            <a:r>
              <a:rPr lang="en-US" sz="1500" dirty="0" err="1">
                <a:effectLst/>
                <a:uFill>
                  <a:solidFill>
                    <a:srgbClr val="0000FF"/>
                  </a:solidFill>
                </a:uFill>
                <a:latin typeface="+mj-lt"/>
                <a:ea typeface="Calibri" panose="020F0502020204030204" pitchFamily="34" charset="0"/>
              </a:rPr>
              <a:t>Tập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trung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ưu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tiên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phát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triển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một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số</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ngành</a:t>
            </a:r>
            <a:r>
              <a:rPr lang="en-US" sz="1500" dirty="0">
                <a:effectLst/>
                <a:uFill>
                  <a:solidFill>
                    <a:srgbClr val="0000FF"/>
                  </a:solidFill>
                </a:uFill>
                <a:latin typeface="+mj-lt"/>
                <a:ea typeface="Calibri" panose="020F0502020204030204" pitchFamily="34" charset="0"/>
              </a:rPr>
              <a:t> CN </a:t>
            </a:r>
            <a:r>
              <a:rPr lang="en-US" sz="1500" dirty="0" err="1">
                <a:effectLst/>
                <a:uFill>
                  <a:solidFill>
                    <a:srgbClr val="0000FF"/>
                  </a:solidFill>
                </a:uFill>
                <a:latin typeface="+mj-lt"/>
                <a:ea typeface="Calibri" panose="020F0502020204030204" pitchFamily="34" charset="0"/>
              </a:rPr>
              <a:t>theo</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hướng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đáp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ứng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nguyên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tắc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về</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lợi</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thế</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cạnh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tranh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có</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khả</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năng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tham</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gia</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sâu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vào</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chuỗi</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giá</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trị</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tác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động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lan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tỏa</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đến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các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ngành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kinh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tế</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khác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sử</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dụng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nghệ</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sạch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thân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thiện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môi</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trường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có</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giá</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trị</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gia</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tăng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cao</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tạo</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nhiều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việc</a:t>
            </a:r>
            <a:r>
              <a:rPr lang="en-US" sz="1500" dirty="0">
                <a:effectLst/>
                <a:uFill>
                  <a:solidFill>
                    <a:srgbClr val="0000FF"/>
                  </a:solidFill>
                </a:uFill>
                <a:latin typeface="+mj-lt"/>
                <a:ea typeface="Calibri" panose="020F0502020204030204" pitchFamily="34" charset="0"/>
              </a:rPr>
              <a:t>; </a:t>
            </a:r>
            <a:endParaRPr lang="en-AU" sz="1500" dirty="0">
              <a:effectLst/>
              <a:uFill>
                <a:solidFill>
                  <a:srgbClr val="0000FF"/>
                </a:solidFill>
              </a:uFill>
              <a:latin typeface="+mj-lt"/>
              <a:ea typeface="Calibri" panose="020F0502020204030204" pitchFamily="34" charset="0"/>
            </a:endParaRPr>
          </a:p>
          <a:p>
            <a:pPr marL="342900" marR="0" lvl="0" indent="-342900" algn="just">
              <a:lnSpc>
                <a:spcPct val="130000"/>
              </a:lnSpc>
              <a:spcBef>
                <a:spcPts val="0"/>
              </a:spcBef>
              <a:spcAft>
                <a:spcPts val="600"/>
              </a:spcAft>
              <a:buFont typeface="Wingdings" panose="05000000000000000000" pitchFamily="2" charset="2"/>
              <a:buChar char="q"/>
              <a:tabLst>
                <a:tab pos="457200" algn="l"/>
              </a:tabLst>
            </a:pPr>
            <a:r>
              <a:rPr lang="en-US" sz="1500" dirty="0" err="1">
                <a:effectLst/>
                <a:uFill>
                  <a:solidFill>
                    <a:srgbClr val="0000FF"/>
                  </a:solidFill>
                </a:uFill>
                <a:latin typeface="+mj-lt"/>
                <a:ea typeface="Calibri" panose="020F0502020204030204" pitchFamily="34" charset="0"/>
              </a:rPr>
              <a:t>Giai</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đoạn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đến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năm</a:t>
            </a:r>
            <a:r>
              <a:rPr lang="en-US" sz="1500" dirty="0">
                <a:effectLst/>
                <a:uFill>
                  <a:solidFill>
                    <a:srgbClr val="0000FF"/>
                  </a:solidFill>
                </a:uFill>
                <a:latin typeface="+mj-lt"/>
                <a:ea typeface="Calibri" panose="020F0502020204030204" pitchFamily="34" charset="0"/>
              </a:rPr>
              <a:t> 2030, </a:t>
            </a:r>
            <a:r>
              <a:rPr lang="en-US" sz="1500" dirty="0" err="1">
                <a:effectLst/>
                <a:uFill>
                  <a:solidFill>
                    <a:srgbClr val="0000FF"/>
                  </a:solidFill>
                </a:uFill>
                <a:latin typeface="+mj-lt"/>
                <a:ea typeface="Calibri" panose="020F0502020204030204" pitchFamily="34" charset="0"/>
              </a:rPr>
              <a:t>tập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trung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phát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triển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các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ngành</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nghiệp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alumin-nhôm</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và</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các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sản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phẩm</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sau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nhôm</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chế</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biến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sản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nghệ</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cao</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đáp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ứng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tiêu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chuẩn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trong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nước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và</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xuất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khẩu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nghiệp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năng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lượng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tái</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tạo</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nghiệp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chế</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biến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chế</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tạo</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phục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vụ</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nghiệp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tiếp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tục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phát</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triển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nghiệp</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chế</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biến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nông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lâm</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sản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ưu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tiên</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các</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khâu</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có</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giá</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trị</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gia</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tăng</a:t>
            </a:r>
            <a:r>
              <a:rPr lang="en-US" sz="1500" dirty="0">
                <a:effectLst/>
                <a:uFill>
                  <a:solidFill>
                    <a:srgbClr val="0000FF"/>
                  </a:solidFill>
                </a:uFill>
                <a:latin typeface="+mj-lt"/>
                <a:ea typeface="Calibri" panose="020F0502020204030204" pitchFamily="34" charset="0"/>
              </a:rPr>
              <a:t> </a:t>
            </a:r>
            <a:r>
              <a:rPr lang="en-US" sz="1500" dirty="0" err="1">
                <a:effectLst/>
                <a:uFill>
                  <a:solidFill>
                    <a:srgbClr val="0000FF"/>
                  </a:solidFill>
                </a:uFill>
                <a:latin typeface="+mj-lt"/>
                <a:ea typeface="Calibri" panose="020F0502020204030204" pitchFamily="34" charset="0"/>
              </a:rPr>
              <a:t>cao</a:t>
            </a:r>
            <a:r>
              <a:rPr lang="en-US" sz="1500" dirty="0">
                <a:effectLst/>
                <a:uFill>
                  <a:solidFill>
                    <a:srgbClr val="0000FF"/>
                  </a:solidFill>
                </a:uFill>
                <a:latin typeface="+mj-lt"/>
                <a:ea typeface="Calibri" panose="020F0502020204030204" pitchFamily="34" charset="0"/>
              </a:rPr>
              <a:t>,..; </a:t>
            </a:r>
            <a:endParaRPr lang="en-AU" sz="1500" dirty="0">
              <a:effectLst/>
              <a:uFill>
                <a:solidFill>
                  <a:srgbClr val="0000FF"/>
                </a:solidFill>
              </a:uFill>
              <a:latin typeface="+mj-lt"/>
              <a:ea typeface="Calibri" panose="020F0502020204030204" pitchFamily="34" charset="0"/>
            </a:endParaRPr>
          </a:p>
          <a:p>
            <a:pPr marL="285750" indent="-285750" algn="just">
              <a:buFont typeface="Wingdings" panose="05000000000000000000" pitchFamily="2" charset="2"/>
              <a:buChar char="q"/>
            </a:pPr>
            <a:r>
              <a:rPr lang="en-US" sz="1500" dirty="0" err="1">
                <a:effectLst/>
                <a:latin typeface="+mj-lt"/>
                <a:ea typeface="Calibri" panose="020F0502020204030204" pitchFamily="34" charset="0"/>
              </a:rPr>
              <a:t>Tầm</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nhìn</a:t>
            </a:r>
            <a:r>
              <a:rPr lang="en-US" sz="1500" dirty="0">
                <a:effectLst/>
                <a:latin typeface="+mj-lt"/>
                <a:ea typeface="Calibri" panose="020F0502020204030204" pitchFamily="34" charset="0"/>
              </a:rPr>
              <a:t> 2050, </a:t>
            </a:r>
            <a:r>
              <a:rPr lang="en-US" sz="1500" dirty="0" err="1">
                <a:effectLst/>
                <a:latin typeface="+mj-lt"/>
                <a:ea typeface="Calibri" panose="020F0502020204030204" pitchFamily="34" charset="0"/>
              </a:rPr>
              <a:t>vẫn</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tiếp</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tục</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định</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hướng</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phát</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triển</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công</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nghiệp</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alumin-nhôm</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và</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sản</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phẩm</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sau</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nhôm</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công</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nghiệp</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chế</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biến</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nông</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sản</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và</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ưu</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tiên</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phát</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triển</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lĩnh</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vực</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vật</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liệu</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mới</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công</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nghệ</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sinh</a:t>
            </a:r>
            <a:r>
              <a:rPr lang="en-US" sz="1500" dirty="0">
                <a:effectLst/>
                <a:latin typeface="+mj-lt"/>
                <a:ea typeface="Calibri" panose="020F0502020204030204" pitchFamily="34" charset="0"/>
              </a:rPr>
              <a:t> </a:t>
            </a:r>
            <a:r>
              <a:rPr lang="en-US" sz="1500" dirty="0" err="1">
                <a:effectLst/>
                <a:latin typeface="+mj-lt"/>
                <a:ea typeface="Calibri" panose="020F0502020204030204" pitchFamily="34" charset="0"/>
              </a:rPr>
              <a:t>học</a:t>
            </a:r>
            <a:r>
              <a:rPr lang="en-US" sz="1500" dirty="0">
                <a:effectLst/>
                <a:latin typeface="+mj-lt"/>
                <a:ea typeface="Calibri" panose="020F0502020204030204" pitchFamily="34" charset="0"/>
              </a:rPr>
              <a:t>.</a:t>
            </a:r>
            <a:endParaRPr lang="en-AU" sz="1500" dirty="0">
              <a:latin typeface="+mj-lt"/>
            </a:endParaRPr>
          </a:p>
        </p:txBody>
      </p:sp>
    </p:spTree>
    <p:extLst>
      <p:ext uri="{BB962C8B-B14F-4D97-AF65-F5344CB8AC3E}">
        <p14:creationId xmlns:p14="http://schemas.microsoft.com/office/powerpoint/2010/main" val="200415287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3175806"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1. </a:t>
            </a:r>
            <a:r>
              <a:rPr lang="en-US" sz="2000" b="1" dirty="0">
                <a:latin typeface="Cambria" panose="02040503050406030204" pitchFamily="18" charset="0"/>
                <a:ea typeface="Cambria" panose="02040503050406030204" pitchFamily="18" charset="0"/>
              </a:rPr>
              <a:t>LỢI THẾ VÀ TIỀM NĂNG</a:t>
            </a:r>
          </a:p>
        </p:txBody>
      </p:sp>
      <p:sp>
        <p:nvSpPr>
          <p:cNvPr id="6" name="Rectangle 5"/>
          <p:cNvSpPr/>
          <p:nvPr/>
        </p:nvSpPr>
        <p:spPr>
          <a:xfrm>
            <a:off x="4291162" y="589526"/>
            <a:ext cx="3970831"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II. PHÁT TRIỂN THƯƠNG MẠI</a:t>
            </a:r>
          </a:p>
        </p:txBody>
      </p:sp>
      <p:sp>
        <p:nvSpPr>
          <p:cNvPr id="8" name="TextBox 7">
            <a:extLst>
              <a:ext uri="{FF2B5EF4-FFF2-40B4-BE49-F238E27FC236}">
                <a16:creationId xmlns:a16="http://schemas.microsoft.com/office/drawing/2014/main" xmlns="" id="{6751206D-1D42-495F-A0E4-8F84CBB7B556}"/>
              </a:ext>
            </a:extLst>
          </p:cNvPr>
          <p:cNvSpPr txBox="1"/>
          <p:nvPr/>
        </p:nvSpPr>
        <p:spPr>
          <a:xfrm>
            <a:off x="1209675" y="1916524"/>
            <a:ext cx="9972675" cy="2923173"/>
          </a:xfrm>
          <a:prstGeom prst="rect">
            <a:avLst/>
          </a:prstGeom>
          <a:noFill/>
        </p:spPr>
        <p:txBody>
          <a:bodyPr wrap="square">
            <a:spAutoFit/>
          </a:bodyPr>
          <a:lstStyle/>
          <a:p>
            <a:pPr marL="342900" marR="0" lvl="0" indent="-342900" algn="just">
              <a:lnSpc>
                <a:spcPct val="107000"/>
              </a:lnSpc>
              <a:spcBef>
                <a:spcPts val="600"/>
              </a:spcBef>
              <a:spcAft>
                <a:spcPts val="600"/>
              </a:spcAft>
              <a:buFont typeface="Wingdings" panose="05000000000000000000" pitchFamily="2" charset="2"/>
              <a:buChar char="q"/>
            </a:pP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Sản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phẩm</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nông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nghiệp</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đặc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biệt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là</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cây</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công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nghiệp</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cây</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ăn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quả</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có</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giá</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trị</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kinh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tế</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cao</a:t>
            </a:r>
            <a:r>
              <a:rPr lang="en-US" dirty="0">
                <a:solidFill>
                  <a:srgbClr val="000000"/>
                </a:solidFill>
                <a:latin typeface="Calibri Light" panose="020F0302020204030204" pitchFamily="34" charset="0"/>
                <a:ea typeface="Calibri" panose="020F0502020204030204" pitchFamily="34" charset="0"/>
                <a:cs typeface="Times New Roman" panose="02020603050405020304" pitchFamily="18" charset="0"/>
              </a:rPr>
              <a:t>.</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07000"/>
              </a:lnSpc>
              <a:spcBef>
                <a:spcPts val="600"/>
              </a:spcBef>
              <a:spcAft>
                <a:spcPts val="600"/>
              </a:spcAft>
              <a:buFont typeface="Wingdings" panose="05000000000000000000" pitchFamily="2" charset="2"/>
              <a:buChar char="q"/>
            </a:pP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Nền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nông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nghiệp</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năng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suất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cao</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ứng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dụng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công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nghệ</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hiện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đại</a:t>
            </a:r>
            <a:r>
              <a:rPr lang="en-US" dirty="0">
                <a:solidFill>
                  <a:srgbClr val="000000"/>
                </a:solidFill>
                <a:latin typeface="Calibri Light" panose="020F0302020204030204" pitchFamily="34" charset="0"/>
                <a:ea typeface="Calibri" panose="020F0502020204030204" pitchFamily="34" charset="0"/>
                <a:cs typeface="Times New Roman" panose="02020603050405020304" pitchFamily="18" charset="0"/>
              </a:rPr>
              <a:t>.</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07000"/>
              </a:lnSpc>
              <a:spcBef>
                <a:spcPts val="600"/>
              </a:spcBef>
              <a:spcAft>
                <a:spcPts val="600"/>
              </a:spcAft>
              <a:buFont typeface="Wingdings" panose="05000000000000000000" pitchFamily="2" charset="2"/>
              <a:buChar char="q"/>
            </a:pP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Hình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thành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chuỗi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công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nghiệp</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alumin-luyện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nhôm</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và</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sau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nhôm</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fontAlgn="base">
              <a:lnSpc>
                <a:spcPct val="107000"/>
              </a:lnSpc>
              <a:spcBef>
                <a:spcPts val="600"/>
              </a:spcBef>
              <a:spcAft>
                <a:spcPts val="600"/>
              </a:spcAft>
              <a:buFont typeface="Wingdings" panose="05000000000000000000" pitchFamily="2" charset="2"/>
              <a:buChar char="q"/>
            </a:pP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Vị</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trí</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địa</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lý</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thuận</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lợi</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kết</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nối</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các</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trục</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vùng</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kinh</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tế</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quan</a:t>
            </a:r>
            <a:r>
              <a:rPr lang="es-E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trọng</a:t>
            </a:r>
            <a:r>
              <a:rPr lang="es-ES" sz="1800"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khu</a:t>
            </a:r>
            <a:r>
              <a:rPr lang="es-ES" sz="1800"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vực</a:t>
            </a:r>
            <a:r>
              <a:rPr lang="es-ES" sz="1800"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Tây</a:t>
            </a:r>
            <a:r>
              <a:rPr lang="es-ES" sz="1800"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nguyên</a:t>
            </a:r>
            <a:r>
              <a:rPr lang="es-E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s-E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tam</a:t>
            </a:r>
            <a:r>
              <a:rPr lang="es-E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s-E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giác</a:t>
            </a:r>
            <a:r>
              <a:rPr lang="es-E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s-E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biên</a:t>
            </a:r>
            <a:r>
              <a:rPr lang="es-E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s-E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giới</a:t>
            </a:r>
            <a:r>
              <a:rPr lang="es-ES" sz="1800"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07000"/>
              </a:lnSpc>
              <a:spcBef>
                <a:spcPts val="600"/>
              </a:spcBef>
              <a:spcAft>
                <a:spcPts val="600"/>
              </a:spcAft>
              <a:buFont typeface="Wingdings" panose="05000000000000000000" pitchFamily="2" charset="2"/>
              <a:buChar char="q"/>
            </a:pP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Các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chương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trình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đề</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án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của</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tỉnh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đã</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hỗ</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trợ</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và</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tạo</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điều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kiện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cho</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các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doanh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nghiệp</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trong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đó</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có</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ứng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dụng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thương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mại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điện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tử</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phù</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hợp</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với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mô</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hình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sản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phẩm</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dịch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vụ</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07000"/>
              </a:lnSpc>
              <a:spcBef>
                <a:spcPts val="600"/>
              </a:spcBef>
              <a:spcAft>
                <a:spcPts val="600"/>
              </a:spcAft>
              <a:buFont typeface="Wingdings" panose="05000000000000000000" pitchFamily="2" charset="2"/>
              <a:buChar char="q"/>
            </a:pP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Tỷ</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lệ</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lao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động</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qua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đào</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tạo</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năm</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2020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của</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ngành</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thương</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mại</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đạt</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a:t>
            </a:r>
            <a:r>
              <a:rPr lang="es-ES" sz="1800" dirty="0" err="1">
                <a:effectLst/>
                <a:latin typeface="Calibri Light" panose="020F0302020204030204" pitchFamily="34" charset="0"/>
                <a:ea typeface="Calibri" panose="020F0502020204030204" pitchFamily="34" charset="0"/>
                <a:cs typeface="Times New Roman" panose="02020603050405020304" pitchFamily="18" charset="0"/>
              </a:rPr>
              <a:t>khoảng</a:t>
            </a:r>
            <a:r>
              <a:rPr lang="es-ES" sz="1800" dirty="0">
                <a:effectLst/>
                <a:latin typeface="Calibri Light" panose="020F0302020204030204" pitchFamily="34" charset="0"/>
                <a:ea typeface="Calibri" panose="020F0502020204030204" pitchFamily="34" charset="0"/>
                <a:cs typeface="Times New Roman" panose="02020603050405020304" pitchFamily="18" charset="0"/>
              </a:rPr>
              <a:t> 24,9%.</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451446128"/>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3367845"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2. </a:t>
            </a:r>
            <a:r>
              <a:rPr lang="en-US" sz="2000" b="1" dirty="0">
                <a:latin typeface="Cambria" panose="02040503050406030204" pitchFamily="18" charset="0"/>
                <a:ea typeface="Cambria" panose="02040503050406030204" pitchFamily="18" charset="0"/>
              </a:rPr>
              <a:t>THÀNH QUẢ PHÁT TRIỂN</a:t>
            </a:r>
          </a:p>
        </p:txBody>
      </p:sp>
      <p:sp>
        <p:nvSpPr>
          <p:cNvPr id="6" name="Rectangle 5"/>
          <p:cNvSpPr/>
          <p:nvPr/>
        </p:nvSpPr>
        <p:spPr>
          <a:xfrm>
            <a:off x="4291162" y="589526"/>
            <a:ext cx="3970831" cy="430887"/>
          </a:xfrm>
          <a:prstGeom prst="rect">
            <a:avLst/>
          </a:prstGeom>
        </p:spPr>
        <p:txBody>
          <a:bodyPr wrap="none">
            <a:spAutoFit/>
          </a:bodyPr>
          <a:lstStyle/>
          <a:p>
            <a:pPr algn="ctr"/>
            <a:r>
              <a:rPr lang="en-US" sz="2200" b="1" dirty="0">
                <a:latin typeface="Cambria" panose="02040503050406030204" pitchFamily="18" charset="0"/>
                <a:ea typeface="Cambria" panose="02040503050406030204" pitchFamily="18" charset="0"/>
              </a:rPr>
              <a:t>II. PHÁT TRIỂN THƯƠNG MẠI</a:t>
            </a:r>
          </a:p>
        </p:txBody>
      </p:sp>
      <p:graphicFrame>
        <p:nvGraphicFramePr>
          <p:cNvPr id="7" name="Chart 6">
            <a:extLst>
              <a:ext uri="{FF2B5EF4-FFF2-40B4-BE49-F238E27FC236}">
                <a16:creationId xmlns:a16="http://schemas.microsoft.com/office/drawing/2014/main" xmlns="" id="{D9B5E74E-9B81-42BC-B6B6-0FE63659F649}"/>
              </a:ext>
            </a:extLst>
          </p:cNvPr>
          <p:cNvGraphicFramePr/>
          <p:nvPr>
            <p:extLst>
              <p:ext uri="{D42A27DB-BD31-4B8C-83A1-F6EECF244321}">
                <p14:modId xmlns:p14="http://schemas.microsoft.com/office/powerpoint/2010/main" val="2174862222"/>
              </p:ext>
            </p:extLst>
          </p:nvPr>
        </p:nvGraphicFramePr>
        <p:xfrm>
          <a:off x="1228725" y="1759267"/>
          <a:ext cx="9896475" cy="4509207"/>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1693923326"/>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3367845"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2. </a:t>
            </a:r>
            <a:r>
              <a:rPr lang="en-US" sz="2000" b="1" dirty="0">
                <a:latin typeface="Cambria" panose="02040503050406030204" pitchFamily="18" charset="0"/>
                <a:ea typeface="Cambria" panose="02040503050406030204" pitchFamily="18" charset="0"/>
              </a:rPr>
              <a:t>THÀNH QUẢ PHÁT TRIỂN</a:t>
            </a:r>
          </a:p>
        </p:txBody>
      </p:sp>
      <p:sp>
        <p:nvSpPr>
          <p:cNvPr id="6" name="Rectangle 5"/>
          <p:cNvSpPr/>
          <p:nvPr/>
        </p:nvSpPr>
        <p:spPr>
          <a:xfrm>
            <a:off x="4291162" y="589526"/>
            <a:ext cx="3970831"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II. PHÁT TRIỂN THƯƠNG MẠI</a:t>
            </a:r>
          </a:p>
        </p:txBody>
      </p:sp>
      <p:graphicFrame>
        <p:nvGraphicFramePr>
          <p:cNvPr id="8" name="Chart 7">
            <a:extLst>
              <a:ext uri="{FF2B5EF4-FFF2-40B4-BE49-F238E27FC236}">
                <a16:creationId xmlns:a16="http://schemas.microsoft.com/office/drawing/2014/main" xmlns="" id="{A90E5835-B7A7-48D3-9ECA-34E60E07271A}"/>
              </a:ext>
            </a:extLst>
          </p:cNvPr>
          <p:cNvGraphicFramePr/>
          <p:nvPr>
            <p:extLst>
              <p:ext uri="{D42A27DB-BD31-4B8C-83A1-F6EECF244321}">
                <p14:modId xmlns:p14="http://schemas.microsoft.com/office/powerpoint/2010/main" val="1751059838"/>
              </p:ext>
            </p:extLst>
          </p:nvPr>
        </p:nvGraphicFramePr>
        <p:xfrm>
          <a:off x="1197292" y="1748154"/>
          <a:ext cx="9985058" cy="4520319"/>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4216935731"/>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3367845"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2. </a:t>
            </a:r>
            <a:r>
              <a:rPr lang="en-US" sz="2000" b="1" dirty="0">
                <a:latin typeface="Cambria" panose="02040503050406030204" pitchFamily="18" charset="0"/>
                <a:ea typeface="Cambria" panose="02040503050406030204" pitchFamily="18" charset="0"/>
              </a:rPr>
              <a:t>THÀNH QUẢ PHÁT TRIỂN</a:t>
            </a:r>
          </a:p>
        </p:txBody>
      </p:sp>
      <p:sp>
        <p:nvSpPr>
          <p:cNvPr id="6" name="Rectangle 5"/>
          <p:cNvSpPr/>
          <p:nvPr/>
        </p:nvSpPr>
        <p:spPr>
          <a:xfrm>
            <a:off x="4291162" y="589526"/>
            <a:ext cx="3970831"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II. PHÁT TRIỂN THƯƠNG MẠI</a:t>
            </a:r>
          </a:p>
        </p:txBody>
      </p:sp>
      <p:graphicFrame>
        <p:nvGraphicFramePr>
          <p:cNvPr id="7" name="Chart 6">
            <a:extLst>
              <a:ext uri="{FF2B5EF4-FFF2-40B4-BE49-F238E27FC236}">
                <a16:creationId xmlns:a16="http://schemas.microsoft.com/office/drawing/2014/main" xmlns="" id="{60B78D4F-51F2-42CB-889A-FF6B772762D3}"/>
              </a:ext>
            </a:extLst>
          </p:cNvPr>
          <p:cNvGraphicFramePr/>
          <p:nvPr>
            <p:extLst>
              <p:ext uri="{D42A27DB-BD31-4B8C-83A1-F6EECF244321}">
                <p14:modId xmlns:p14="http://schemas.microsoft.com/office/powerpoint/2010/main" val="3250390487"/>
              </p:ext>
            </p:extLst>
          </p:nvPr>
        </p:nvGraphicFramePr>
        <p:xfrm>
          <a:off x="1178242" y="1756410"/>
          <a:ext cx="9985058" cy="4512064"/>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536960809"/>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3367845"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2. </a:t>
            </a:r>
            <a:r>
              <a:rPr lang="en-US" sz="2000" b="1" dirty="0">
                <a:latin typeface="Cambria" panose="02040503050406030204" pitchFamily="18" charset="0"/>
                <a:ea typeface="Cambria" panose="02040503050406030204" pitchFamily="18" charset="0"/>
              </a:rPr>
              <a:t>THÀNH QUẢ PHÁT TRIỂN</a:t>
            </a:r>
          </a:p>
        </p:txBody>
      </p:sp>
      <p:sp>
        <p:nvSpPr>
          <p:cNvPr id="6" name="Rectangle 5"/>
          <p:cNvSpPr/>
          <p:nvPr/>
        </p:nvSpPr>
        <p:spPr>
          <a:xfrm>
            <a:off x="4291162" y="589526"/>
            <a:ext cx="3970831"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II. PHÁT TRIỂN THƯƠNG MẠI</a:t>
            </a:r>
          </a:p>
        </p:txBody>
      </p:sp>
      <p:graphicFrame>
        <p:nvGraphicFramePr>
          <p:cNvPr id="8" name="Chart 7">
            <a:extLst>
              <a:ext uri="{FF2B5EF4-FFF2-40B4-BE49-F238E27FC236}">
                <a16:creationId xmlns:a16="http://schemas.microsoft.com/office/drawing/2014/main" xmlns="" id="{E03795DE-6C77-4549-8789-96CA49CBDD03}"/>
              </a:ext>
            </a:extLst>
          </p:cNvPr>
          <p:cNvGraphicFramePr/>
          <p:nvPr>
            <p:extLst>
              <p:ext uri="{D42A27DB-BD31-4B8C-83A1-F6EECF244321}">
                <p14:modId xmlns:p14="http://schemas.microsoft.com/office/powerpoint/2010/main" val="896259250"/>
              </p:ext>
            </p:extLst>
          </p:nvPr>
        </p:nvGraphicFramePr>
        <p:xfrm>
          <a:off x="1163637" y="1770062"/>
          <a:ext cx="9999663" cy="4498412"/>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892020974"/>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3367845"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2. </a:t>
            </a:r>
            <a:r>
              <a:rPr lang="en-US" sz="2000" b="1" dirty="0">
                <a:latin typeface="Cambria" panose="02040503050406030204" pitchFamily="18" charset="0"/>
                <a:ea typeface="Cambria" panose="02040503050406030204" pitchFamily="18" charset="0"/>
              </a:rPr>
              <a:t>THÀNH QUẢ PHÁT TRIỂN</a:t>
            </a:r>
          </a:p>
        </p:txBody>
      </p:sp>
      <p:sp>
        <p:nvSpPr>
          <p:cNvPr id="6" name="Rectangle 5"/>
          <p:cNvSpPr/>
          <p:nvPr/>
        </p:nvSpPr>
        <p:spPr>
          <a:xfrm>
            <a:off x="4291162" y="589526"/>
            <a:ext cx="3970831"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II. PHÁT TRIỂN THƯƠNG MẠI</a:t>
            </a:r>
          </a:p>
        </p:txBody>
      </p:sp>
      <p:graphicFrame>
        <p:nvGraphicFramePr>
          <p:cNvPr id="7" name="Chart 6">
            <a:extLst>
              <a:ext uri="{FF2B5EF4-FFF2-40B4-BE49-F238E27FC236}">
                <a16:creationId xmlns:a16="http://schemas.microsoft.com/office/drawing/2014/main" xmlns="" id="{C4C2AC72-2FC2-4929-B3E6-5A7619E5E962}"/>
              </a:ext>
            </a:extLst>
          </p:cNvPr>
          <p:cNvGraphicFramePr/>
          <p:nvPr>
            <p:extLst>
              <p:ext uri="{D42A27DB-BD31-4B8C-83A1-F6EECF244321}">
                <p14:modId xmlns:p14="http://schemas.microsoft.com/office/powerpoint/2010/main" val="3956134132"/>
              </p:ext>
            </p:extLst>
          </p:nvPr>
        </p:nvGraphicFramePr>
        <p:xfrm>
          <a:off x="1144587" y="1754187"/>
          <a:ext cx="10018713" cy="4514287"/>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1380349852"/>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3256341"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3. </a:t>
            </a:r>
            <a:r>
              <a:rPr lang="en-US" b="1" dirty="0" smtClean="0">
                <a:latin typeface="Cambria" panose="02040503050406030204" pitchFamily="18" charset="0"/>
                <a:ea typeface="Cambria" panose="02040503050406030204" pitchFamily="18" charset="0"/>
              </a:rPr>
              <a:t> </a:t>
            </a:r>
            <a:r>
              <a:rPr lang="en-US" sz="2000" b="1" dirty="0">
                <a:latin typeface="Cambria" panose="02040503050406030204" pitchFamily="18" charset="0"/>
                <a:ea typeface="Cambria" panose="02040503050406030204" pitchFamily="18" charset="0"/>
              </a:rPr>
              <a:t>NHIỆM VỤ TRỌNG TÂM</a:t>
            </a:r>
          </a:p>
        </p:txBody>
      </p:sp>
      <p:sp>
        <p:nvSpPr>
          <p:cNvPr id="6" name="Rectangle 5"/>
          <p:cNvSpPr/>
          <p:nvPr/>
        </p:nvSpPr>
        <p:spPr>
          <a:xfrm>
            <a:off x="4291162" y="589526"/>
            <a:ext cx="3970831"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II. PHÁT TRIỂN THƯƠNG MẠI</a:t>
            </a:r>
          </a:p>
        </p:txBody>
      </p:sp>
      <p:sp>
        <p:nvSpPr>
          <p:cNvPr id="8" name="TextBox 7">
            <a:extLst>
              <a:ext uri="{FF2B5EF4-FFF2-40B4-BE49-F238E27FC236}">
                <a16:creationId xmlns:a16="http://schemas.microsoft.com/office/drawing/2014/main" xmlns="" id="{3F7ABC17-E94F-4B54-AF3B-25B1586E47D3}"/>
              </a:ext>
            </a:extLst>
          </p:cNvPr>
          <p:cNvSpPr txBox="1"/>
          <p:nvPr/>
        </p:nvSpPr>
        <p:spPr>
          <a:xfrm>
            <a:off x="1228724" y="1781699"/>
            <a:ext cx="9972675" cy="1868781"/>
          </a:xfrm>
          <a:prstGeom prst="rect">
            <a:avLst/>
          </a:prstGeom>
          <a:noFill/>
        </p:spPr>
        <p:txBody>
          <a:bodyPr wrap="square">
            <a:spAutoFit/>
          </a:bodyPr>
          <a:lstStyle/>
          <a:p>
            <a:pPr marL="342900" marR="0" lvl="0" indent="-342900" algn="just">
              <a:lnSpc>
                <a:spcPct val="107000"/>
              </a:lnSpc>
              <a:spcBef>
                <a:spcPts val="600"/>
              </a:spcBef>
              <a:spcAft>
                <a:spcPts val="600"/>
              </a:spcAft>
              <a:buFont typeface="+mj-lt"/>
              <a:buAutoNum type="arabicPeriod"/>
            </a:pP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Thu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hút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các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nhà</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đầu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tư</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phát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triển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cơ</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sở</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hạ</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tầng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thương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mại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phát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triển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các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sản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phẩm</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chủ</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lực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phục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vụ</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xuất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khẩu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từng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bước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tạo</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dựng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thương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hiệu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sản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phẩm</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địa</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phương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đảm</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bảo</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sản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phẩm</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đáp</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ứng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nhu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cầu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thị</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hiếu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người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dân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trên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địa</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bàn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tỉnh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07000"/>
              </a:lnSpc>
              <a:spcBef>
                <a:spcPts val="600"/>
              </a:spcBef>
              <a:spcAft>
                <a:spcPts val="600"/>
              </a:spcAft>
              <a:buFont typeface="+mj-lt"/>
              <a:buAutoNum type="arabicPeriod"/>
            </a:pP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Phát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triển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kết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cấu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hạ</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tầng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phục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vụ</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phân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phối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hàng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hóa</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phát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triển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thương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mại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xuất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nhập</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khẩu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p>
          <a:p>
            <a:pPr marL="342900" marR="0" lvl="0" indent="-342900" algn="just">
              <a:lnSpc>
                <a:spcPct val="107000"/>
              </a:lnSpc>
              <a:spcBef>
                <a:spcPts val="600"/>
              </a:spcBef>
              <a:spcAft>
                <a:spcPts val="600"/>
              </a:spcAft>
              <a:buFont typeface="+mj-lt"/>
              <a:buAutoNum type="arabicPeriod"/>
            </a:pPr>
            <a:r>
              <a:rPr lang="en-US" sz="1800" dirty="0" err="1">
                <a:solidFill>
                  <a:srgbClr val="000000"/>
                </a:solidFill>
                <a:effectLst/>
                <a:latin typeface="Calibri Light" panose="020F0302020204030204" pitchFamily="34" charset="0"/>
                <a:ea typeface="Calibri" panose="020F0502020204030204" pitchFamily="34" charset="0"/>
              </a:rPr>
              <a:t>Đào</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tạo</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phát</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triển</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nguồn</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nhân</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lực</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có</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trình</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độ</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cao</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đáp</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ứng</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yêu</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cầu</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cuộc</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cách</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mạng</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công</a:t>
            </a:r>
            <a:r>
              <a:rPr lang="en-US" sz="1800" dirty="0">
                <a:solidFill>
                  <a:srgbClr val="000000"/>
                </a:solidFill>
                <a:effectLst/>
                <a:latin typeface="Calibri Light" panose="020F0302020204030204" pitchFamily="34" charset="0"/>
                <a:ea typeface="Calibri" panose="020F0502020204030204" pitchFamily="34" charset="0"/>
              </a:rPr>
              <a:t> </a:t>
            </a:r>
            <a:r>
              <a:rPr lang="en-US" sz="1800" dirty="0" err="1">
                <a:solidFill>
                  <a:srgbClr val="000000"/>
                </a:solidFill>
                <a:effectLst/>
                <a:latin typeface="Calibri Light" panose="020F0302020204030204" pitchFamily="34" charset="0"/>
                <a:ea typeface="Calibri" panose="020F0502020204030204" pitchFamily="34" charset="0"/>
              </a:rPr>
              <a:t>nghiệp</a:t>
            </a:r>
            <a:r>
              <a:rPr lang="en-US" sz="1800" dirty="0">
                <a:solidFill>
                  <a:srgbClr val="000000"/>
                </a:solidFill>
                <a:effectLst/>
                <a:latin typeface="Calibri Light" panose="020F0302020204030204" pitchFamily="34" charset="0"/>
                <a:ea typeface="Calibri" panose="020F0502020204030204" pitchFamily="34" charset="0"/>
              </a:rPr>
              <a:t> 4,0.</a:t>
            </a:r>
            <a:endParaRPr lang="en-AU" dirty="0"/>
          </a:p>
        </p:txBody>
      </p:sp>
    </p:spTree>
    <p:extLst>
      <p:ext uri="{BB962C8B-B14F-4D97-AF65-F5344CB8AC3E}">
        <p14:creationId xmlns:p14="http://schemas.microsoft.com/office/powerpoint/2010/main" val="3013009213"/>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3109121"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4.  </a:t>
            </a:r>
            <a:r>
              <a:rPr lang="en-US" sz="2000" b="1" dirty="0" smtClean="0">
                <a:latin typeface="Cambria" panose="02040503050406030204" pitchFamily="18" charset="0"/>
                <a:ea typeface="Cambria" panose="02040503050406030204" pitchFamily="18" charset="0"/>
              </a:rPr>
              <a:t>ĐỘT </a:t>
            </a:r>
            <a:r>
              <a:rPr lang="en-US" sz="2000" b="1" dirty="0">
                <a:latin typeface="Cambria" panose="02040503050406030204" pitchFamily="18" charset="0"/>
                <a:ea typeface="Cambria" panose="02040503050406030204" pitchFamily="18" charset="0"/>
              </a:rPr>
              <a:t>PHÁ PHÁT TRIỂN</a:t>
            </a:r>
          </a:p>
        </p:txBody>
      </p:sp>
      <p:sp>
        <p:nvSpPr>
          <p:cNvPr id="6" name="Rectangle 5"/>
          <p:cNvSpPr/>
          <p:nvPr/>
        </p:nvSpPr>
        <p:spPr>
          <a:xfrm>
            <a:off x="4291162" y="589526"/>
            <a:ext cx="3970831"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II. PHÁT TRIỂN THƯƠNG MẠI</a:t>
            </a:r>
          </a:p>
        </p:txBody>
      </p:sp>
      <p:sp>
        <p:nvSpPr>
          <p:cNvPr id="7" name="TextBox 6">
            <a:extLst>
              <a:ext uri="{FF2B5EF4-FFF2-40B4-BE49-F238E27FC236}">
                <a16:creationId xmlns:a16="http://schemas.microsoft.com/office/drawing/2014/main" xmlns="" id="{F36607FD-E4DF-4090-B7FF-811A20FB5DB7}"/>
              </a:ext>
            </a:extLst>
          </p:cNvPr>
          <p:cNvSpPr txBox="1"/>
          <p:nvPr/>
        </p:nvSpPr>
        <p:spPr>
          <a:xfrm>
            <a:off x="1095375" y="1843645"/>
            <a:ext cx="10172700" cy="3517630"/>
          </a:xfrm>
          <a:prstGeom prst="rect">
            <a:avLst/>
          </a:prstGeom>
          <a:noFill/>
        </p:spPr>
        <p:txBody>
          <a:bodyPr wrap="square">
            <a:spAutoFit/>
          </a:bodyPr>
          <a:lstStyle/>
          <a:p>
            <a:pPr marL="342900" marR="0" lvl="0" indent="-342900" algn="just">
              <a:lnSpc>
                <a:spcPct val="107000"/>
              </a:lnSpc>
              <a:spcBef>
                <a:spcPts val="600"/>
              </a:spcBef>
              <a:spcAft>
                <a:spcPts val="600"/>
              </a:spcAft>
              <a:buFont typeface="+mj-lt"/>
              <a:buAutoNum type="arabicPeriod"/>
            </a:pP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a:t>
            </a:r>
            <a:r>
              <a:rPr lang="nl-NL"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oàn thiện cơ chế, chính sách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cải</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thiện</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mạnh</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mẽ</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môi</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trường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đầu</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tư</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kinh</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doanh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chú</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trọng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đẩy</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mạnh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cải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cách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hành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chính</a:t>
            </a:r>
            <a:r>
              <a:rPr lang="nl-NL"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07000"/>
              </a:lnSpc>
              <a:spcBef>
                <a:spcPts val="600"/>
              </a:spcBef>
              <a:spcAft>
                <a:spcPts val="600"/>
              </a:spcAft>
              <a:buFont typeface="+mj-lt"/>
              <a:buAutoNum type="arabicPeriod"/>
            </a:pP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Huy</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động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quản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lý</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và</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sử</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dụng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có</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hiệu</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quả</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mọi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nguồn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lực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cho</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phát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triển</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ngành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thương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mại</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Tập</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trung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xây</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dựng</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tạo</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bước</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đột</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phá</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về</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hệ</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thống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kết</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cấu</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hạ</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tầng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thương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mại</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đáp</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ứng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yêu</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cầu</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hội</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nhập</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quốc</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tế</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phù</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hợp</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với</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định</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hướng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phát</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triển</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kinh</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tế</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của</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tỉnh</a:t>
            </a:r>
            <a:r>
              <a:rPr lang="en-US" sz="1800"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a:p>
            <a:pPr marL="342900" marR="0" lvl="0" indent="-342900" algn="just">
              <a:lnSpc>
                <a:spcPct val="107000"/>
              </a:lnSpc>
              <a:spcBef>
                <a:spcPts val="600"/>
              </a:spcBef>
              <a:spcAft>
                <a:spcPts val="600"/>
              </a:spcAft>
              <a:buFont typeface="+mj-lt"/>
              <a:buAutoNum type="arabicPeriod"/>
            </a:pP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Phát</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triển</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nguồn</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nhân</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lực</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chất</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lượng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cao</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đáp</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ứng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yêu</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cầu</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nền</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kinh</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tế</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số</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ứng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dụng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thương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mại</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điện</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tử</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tăng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tỷ</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lệ</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lao</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động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chất</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lượng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cao</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trong</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cơ</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cấu</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lao</a:t>
            </a:r>
            <a:r>
              <a:rPr lang="en-US" sz="1800" b="1" dirty="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động</a:t>
            </a:r>
            <a:r>
              <a:rPr lang="en-US" sz="1800" b="1"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của</a:t>
            </a:r>
            <a:r>
              <a:rPr lang="en-US" sz="1800" b="1"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ngành</a:t>
            </a:r>
            <a:r>
              <a:rPr lang="en-US" sz="1800" b="1"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thương</a:t>
            </a:r>
            <a:r>
              <a:rPr lang="en-US" sz="1800" b="1"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 </a:t>
            </a:r>
            <a:r>
              <a:rPr lang="en-US" sz="1800" b="1" dirty="0" err="1"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mại</a:t>
            </a:r>
            <a:r>
              <a:rPr lang="en-US" sz="1800" dirty="0" smtClean="0">
                <a:solidFill>
                  <a:srgbClr val="000000"/>
                </a:solidFill>
                <a:effectLst/>
                <a:latin typeface="Calibri Light" panose="020F0302020204030204" pitchFamily="34" charset="0"/>
                <a:ea typeface="Calibri" panose="020F0502020204030204" pitchFamily="34" charset="0"/>
                <a:cs typeface="Times New Roman" panose="02020603050405020304" pitchFamily="18" charset="0"/>
              </a:rPr>
              <a:t>.</a:t>
            </a:r>
          </a:p>
          <a:p>
            <a:pPr marL="342900" marR="0" lvl="0" indent="-342900" algn="just">
              <a:lnSpc>
                <a:spcPct val="107000"/>
              </a:lnSpc>
              <a:spcBef>
                <a:spcPts val="600"/>
              </a:spcBef>
              <a:spcAft>
                <a:spcPts val="600"/>
              </a:spcAft>
              <a:buFont typeface="+mj-lt"/>
              <a:buAutoNum type="arabicPeriod"/>
            </a:pP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Tập</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trung</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nguồn</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lực</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thúc</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đẩy</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thương</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mại</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các</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sản</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phẩm</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từ</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công</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nghiệp</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mủi</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nhọn</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như</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nhôm</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và</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sản</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phẩm</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từ</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nhôm</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cũng</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như</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nông</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sản</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chế</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biến</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từ</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NNCNC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và</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thương</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mại</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hóa</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các</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sản</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phẩm</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du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lịch</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của</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địa</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 </a:t>
            </a:r>
            <a:r>
              <a:rPr lang="en-US" dirty="0" err="1"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phương</a:t>
            </a:r>
            <a:r>
              <a:rPr lang="en-US" dirty="0" smtClean="0">
                <a:solidFill>
                  <a:srgbClr val="000000"/>
                </a:solidFill>
                <a:latin typeface="Calibri Light" panose="020F0302020204030204" pitchFamily="34" charset="0"/>
                <a:ea typeface="Calibri" panose="020F0502020204030204" pitchFamily="34" charset="0"/>
                <a:cs typeface="Times New Roman" panose="02020603050405020304" pitchFamily="18" charset="0"/>
              </a:rPr>
              <a:t>.</a:t>
            </a:r>
            <a:endParaRPr lang="en-AU" sz="14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044211107"/>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6902082" cy="369332"/>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1. DỰ BÁO SỰ TĂNG TRƯỞNG MẠNH MẼ CỦA DU LỊCH VIỆT NAM</a:t>
            </a:r>
            <a:endParaRPr lang="en-US" sz="2000" b="1" dirty="0">
              <a:latin typeface="Cambria" panose="02040503050406030204" pitchFamily="18" charset="0"/>
              <a:ea typeface="Cambria" panose="02040503050406030204" pitchFamily="18" charset="0"/>
            </a:endParaRPr>
          </a:p>
        </p:txBody>
      </p:sp>
      <p:sp>
        <p:nvSpPr>
          <p:cNvPr id="6" name="Rectangle 5"/>
          <p:cNvSpPr/>
          <p:nvPr/>
        </p:nvSpPr>
        <p:spPr>
          <a:xfrm>
            <a:off x="3677222" y="589526"/>
            <a:ext cx="5198732"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III. </a:t>
            </a:r>
            <a:r>
              <a:rPr lang="en-US" sz="2200" b="1" dirty="0" smtClean="0">
                <a:solidFill>
                  <a:srgbClr val="0070C0"/>
                </a:solidFill>
                <a:latin typeface="Cambria" panose="02040503050406030204" pitchFamily="18" charset="0"/>
                <a:ea typeface="Cambria" panose="02040503050406030204" pitchFamily="18" charset="0"/>
              </a:rPr>
              <a:t>ĐỊNH HƯỚNG </a:t>
            </a:r>
            <a:r>
              <a:rPr lang="en-US" sz="2200" b="1" dirty="0">
                <a:solidFill>
                  <a:srgbClr val="0070C0"/>
                </a:solidFill>
                <a:latin typeface="Cambria" panose="02040503050406030204" pitchFamily="18" charset="0"/>
                <a:ea typeface="Cambria" panose="02040503050406030204" pitchFamily="18" charset="0"/>
              </a:rPr>
              <a:t>PHÁT TRIỂN DU LỊCH</a:t>
            </a:r>
          </a:p>
        </p:txBody>
      </p:sp>
      <p:graphicFrame>
        <p:nvGraphicFramePr>
          <p:cNvPr id="8" name="Chart 7">
            <a:extLst>
              <a:ext uri="{FF2B5EF4-FFF2-40B4-BE49-F238E27FC236}">
                <a16:creationId xmlns:a16="http://schemas.microsoft.com/office/drawing/2014/main" xmlns="" id="{BCA4FCD0-3665-4E93-BA0F-155BD11F0436}"/>
              </a:ext>
            </a:extLst>
          </p:cNvPr>
          <p:cNvGraphicFramePr>
            <a:graphicFrameLocks/>
          </p:cNvGraphicFramePr>
          <p:nvPr>
            <p:extLst>
              <p:ext uri="{D42A27DB-BD31-4B8C-83A1-F6EECF244321}">
                <p14:modId xmlns:p14="http://schemas.microsoft.com/office/powerpoint/2010/main" val="495820124"/>
              </p:ext>
            </p:extLst>
          </p:nvPr>
        </p:nvGraphicFramePr>
        <p:xfrm>
          <a:off x="1193799" y="1751329"/>
          <a:ext cx="9921875" cy="4201795"/>
        </p:xfrm>
        <a:graphic>
          <a:graphicData uri="http://schemas.openxmlformats.org/drawingml/2006/chart">
            <c:chart xmlns:c="http://schemas.openxmlformats.org/drawingml/2006/chart" xmlns:r="http://schemas.openxmlformats.org/officeDocument/2006/relationships" r:id="rId3"/>
          </a:graphicData>
        </a:graphic>
      </p:graphicFrame>
      <p:sp>
        <p:nvSpPr>
          <p:cNvPr id="9" name="TextBox 8">
            <a:extLst>
              <a:ext uri="{FF2B5EF4-FFF2-40B4-BE49-F238E27FC236}">
                <a16:creationId xmlns:a16="http://schemas.microsoft.com/office/drawing/2014/main" xmlns="" id="{6E499F0B-21C5-48C5-A7A1-D2D4F29DA6AD}"/>
              </a:ext>
            </a:extLst>
          </p:cNvPr>
          <p:cNvSpPr txBox="1"/>
          <p:nvPr/>
        </p:nvSpPr>
        <p:spPr>
          <a:xfrm>
            <a:off x="1724025" y="6005810"/>
            <a:ext cx="9391649" cy="323165"/>
          </a:xfrm>
          <a:prstGeom prst="rect">
            <a:avLst/>
          </a:prstGeom>
          <a:noFill/>
        </p:spPr>
        <p:txBody>
          <a:bodyPr wrap="square">
            <a:spAutoFit/>
          </a:bodyPr>
          <a:lstStyle/>
          <a:p>
            <a:pPr algn="r"/>
            <a:r>
              <a:rPr lang="it-IT" sz="1500" i="1" dirty="0">
                <a:effectLst/>
                <a:latin typeface="Times New Roman" panose="02020603050405020304" pitchFamily="18" charset="0"/>
                <a:ea typeface="Calibri" panose="020F0502020204030204" pitchFamily="34" charset="0"/>
              </a:rPr>
              <a:t>Dự báo đóng góp kinh tế tuyệt đối của du lịch Việt Nam đến 2025 (tính bằng triệu đô la Mỹ) (Nguồn: Statista, 2021)</a:t>
            </a:r>
            <a:endParaRPr lang="en-AU" sz="1500" i="1" dirty="0"/>
          </a:p>
        </p:txBody>
      </p:sp>
    </p:spTree>
    <p:extLst>
      <p:ext uri="{BB962C8B-B14F-4D97-AF65-F5344CB8AC3E}">
        <p14:creationId xmlns:p14="http://schemas.microsoft.com/office/powerpoint/2010/main" val="203034859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97280" y="286603"/>
            <a:ext cx="10058400" cy="970697"/>
          </a:xfrm>
        </p:spPr>
        <p:txBody>
          <a:bodyPr>
            <a:normAutofit/>
          </a:bodyPr>
          <a:lstStyle/>
          <a:p>
            <a:pPr algn="ctr"/>
            <a:r>
              <a:rPr lang="en-US" sz="4000" dirty="0">
                <a:solidFill>
                  <a:srgbClr val="0070C0"/>
                </a:solidFill>
                <a:latin typeface="Cambria" panose="02040503050406030204" pitchFamily="18" charset="0"/>
                <a:ea typeface="Cambria" panose="02040503050406030204" pitchFamily="18" charset="0"/>
                <a:cs typeface="Times New Roman" panose="02020603050405020304" pitchFamily="18" charset="0"/>
              </a:rPr>
              <a:t>NỘI DUNG BÁO CÁO</a:t>
            </a:r>
          </a:p>
        </p:txBody>
      </p:sp>
      <p:sp>
        <p:nvSpPr>
          <p:cNvPr id="3" name="Content Placeholder 2"/>
          <p:cNvSpPr>
            <a:spLocks noGrp="1"/>
          </p:cNvSpPr>
          <p:nvPr>
            <p:ph idx="1"/>
          </p:nvPr>
        </p:nvSpPr>
        <p:spPr>
          <a:xfrm>
            <a:off x="1097280" y="1845734"/>
            <a:ext cx="10058400" cy="2735791"/>
          </a:xfrm>
        </p:spPr>
        <p:txBody>
          <a:bodyPr>
            <a:normAutofit/>
          </a:bodyPr>
          <a:lstStyle/>
          <a:p>
            <a:pPr marL="514350" indent="-514350">
              <a:buFont typeface="+mj-lt"/>
              <a:buAutoNum type="romanUcPeriod"/>
            </a:pPr>
            <a:r>
              <a:rPr lang="en-US" b="1" dirty="0">
                <a:latin typeface="+mj-lt"/>
                <a:cs typeface="Times New Roman" panose="02020603050405020304" pitchFamily="18" charset="0"/>
              </a:rPr>
              <a:t>CÔNG NGHIỆP THẾ MẠNH</a:t>
            </a:r>
          </a:p>
          <a:p>
            <a:pPr marL="514350" indent="-514350">
              <a:buFont typeface="+mj-lt"/>
              <a:buAutoNum type="romanUcPeriod"/>
            </a:pPr>
            <a:r>
              <a:rPr lang="en-US" b="1" dirty="0">
                <a:latin typeface="+mj-lt"/>
                <a:cs typeface="Times New Roman" panose="02020603050405020304" pitchFamily="18" charset="0"/>
              </a:rPr>
              <a:t>PHÁT TRIỂN THƯƠNG MẠI</a:t>
            </a:r>
          </a:p>
          <a:p>
            <a:pPr marL="514350" indent="-514350">
              <a:buFont typeface="+mj-lt"/>
              <a:buAutoNum type="romanUcPeriod"/>
            </a:pPr>
            <a:r>
              <a:rPr lang="en-US" b="1" dirty="0" smtClean="0">
                <a:latin typeface="+mj-lt"/>
                <a:cs typeface="Times New Roman" panose="02020603050405020304" pitchFamily="18" charset="0"/>
              </a:rPr>
              <a:t>ĐỊNH HƯỚNG CHO </a:t>
            </a:r>
            <a:r>
              <a:rPr lang="en-US" b="1" dirty="0">
                <a:latin typeface="+mj-lt"/>
                <a:cs typeface="Times New Roman" panose="02020603050405020304" pitchFamily="18" charset="0"/>
              </a:rPr>
              <a:t>DU LỊCH</a:t>
            </a:r>
          </a:p>
        </p:txBody>
      </p:sp>
    </p:spTree>
    <p:extLst>
      <p:ext uri="{BB962C8B-B14F-4D97-AF65-F5344CB8AC3E}">
        <p14:creationId xmlns:p14="http://schemas.microsoft.com/office/powerpoint/2010/main" val="715511263"/>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600" dirty="0" smtClean="0">
                <a:solidFill>
                  <a:schemeClr val="accent1"/>
                </a:solidFill>
              </a:rPr>
              <a:t>2. </a:t>
            </a:r>
            <a:r>
              <a:rPr lang="en-US" sz="3600" dirty="0" err="1" smtClean="0">
                <a:solidFill>
                  <a:schemeClr val="accent1"/>
                </a:solidFill>
              </a:rPr>
              <a:t>Tiềm</a:t>
            </a:r>
            <a:r>
              <a:rPr lang="en-US" sz="3600" dirty="0" smtClean="0">
                <a:solidFill>
                  <a:schemeClr val="accent1"/>
                </a:solidFill>
              </a:rPr>
              <a:t> </a:t>
            </a:r>
            <a:r>
              <a:rPr lang="en-US" sz="3600" dirty="0" err="1" smtClean="0">
                <a:solidFill>
                  <a:schemeClr val="accent1"/>
                </a:solidFill>
              </a:rPr>
              <a:t>năng</a:t>
            </a:r>
            <a:r>
              <a:rPr lang="en-US" sz="3600" dirty="0" smtClean="0">
                <a:solidFill>
                  <a:schemeClr val="accent1"/>
                </a:solidFill>
              </a:rPr>
              <a:t> </a:t>
            </a:r>
            <a:r>
              <a:rPr lang="en-US" sz="3600" dirty="0" err="1" smtClean="0">
                <a:solidFill>
                  <a:schemeClr val="accent1"/>
                </a:solidFill>
              </a:rPr>
              <a:t>phát</a:t>
            </a:r>
            <a:r>
              <a:rPr lang="en-US" sz="3600" dirty="0" smtClean="0">
                <a:solidFill>
                  <a:schemeClr val="accent1"/>
                </a:solidFill>
              </a:rPr>
              <a:t> </a:t>
            </a:r>
            <a:r>
              <a:rPr lang="en-US" sz="3600" dirty="0" err="1" smtClean="0">
                <a:solidFill>
                  <a:schemeClr val="accent1"/>
                </a:solidFill>
              </a:rPr>
              <a:t>triển</a:t>
            </a:r>
            <a:r>
              <a:rPr lang="en-US" sz="3600" dirty="0" smtClean="0">
                <a:solidFill>
                  <a:schemeClr val="accent1"/>
                </a:solidFill>
              </a:rPr>
              <a:t> du </a:t>
            </a:r>
            <a:r>
              <a:rPr lang="en-US" sz="3600" dirty="0" err="1" smtClean="0">
                <a:solidFill>
                  <a:schemeClr val="accent1"/>
                </a:solidFill>
              </a:rPr>
              <a:t>lịch</a:t>
            </a:r>
            <a:r>
              <a:rPr lang="en-US" sz="3600" dirty="0" smtClean="0">
                <a:solidFill>
                  <a:schemeClr val="accent1"/>
                </a:solidFill>
              </a:rPr>
              <a:t> </a:t>
            </a:r>
            <a:r>
              <a:rPr lang="en-US" sz="3600" dirty="0" err="1" smtClean="0">
                <a:solidFill>
                  <a:schemeClr val="accent1"/>
                </a:solidFill>
              </a:rPr>
              <a:t>Đắk</a:t>
            </a:r>
            <a:r>
              <a:rPr lang="en-US" sz="3600" dirty="0" smtClean="0">
                <a:solidFill>
                  <a:schemeClr val="accent1"/>
                </a:solidFill>
              </a:rPr>
              <a:t> </a:t>
            </a:r>
            <a:r>
              <a:rPr lang="en-US" sz="3600" dirty="0" err="1" smtClean="0">
                <a:solidFill>
                  <a:schemeClr val="accent1"/>
                </a:solidFill>
              </a:rPr>
              <a:t>Nông</a:t>
            </a:r>
            <a:endParaRPr lang="en-US" sz="3600" dirty="0">
              <a:solidFill>
                <a:schemeClr val="accent1"/>
              </a:solidFill>
            </a:endParaRPr>
          </a:p>
        </p:txBody>
      </p:sp>
      <p:sp>
        <p:nvSpPr>
          <p:cNvPr id="3" name="Content Placeholder 2"/>
          <p:cNvSpPr>
            <a:spLocks noGrp="1"/>
          </p:cNvSpPr>
          <p:nvPr>
            <p:ph idx="1"/>
          </p:nvPr>
        </p:nvSpPr>
        <p:spPr>
          <a:xfrm>
            <a:off x="1114213" y="2429934"/>
            <a:ext cx="10058400" cy="4023360"/>
          </a:xfrm>
        </p:spPr>
        <p:txBody>
          <a:bodyPr/>
          <a:lstStyle/>
          <a:p>
            <a:pPr marL="355600" indent="-355600">
              <a:buFont typeface="Wingdings" pitchFamily="2" charset="2"/>
              <a:buChar char="q"/>
            </a:pPr>
            <a:r>
              <a:rPr lang="en-US" dirty="0" err="1" smtClean="0"/>
              <a:t>Có</a:t>
            </a:r>
            <a:r>
              <a:rPr lang="en-US" dirty="0" smtClean="0"/>
              <a:t> </a:t>
            </a:r>
            <a:r>
              <a:rPr lang="en-US" dirty="0" err="1" smtClean="0"/>
              <a:t>công</a:t>
            </a:r>
            <a:r>
              <a:rPr lang="en-US" dirty="0" smtClean="0"/>
              <a:t> </a:t>
            </a:r>
            <a:r>
              <a:rPr lang="en-US" dirty="0" err="1" smtClean="0"/>
              <a:t>viên</a:t>
            </a:r>
            <a:r>
              <a:rPr lang="en-US" dirty="0" smtClean="0"/>
              <a:t> </a:t>
            </a:r>
            <a:r>
              <a:rPr lang="en-US" dirty="0" err="1" smtClean="0"/>
              <a:t>địa</a:t>
            </a:r>
            <a:r>
              <a:rPr lang="en-US" dirty="0" smtClean="0"/>
              <a:t> </a:t>
            </a:r>
            <a:r>
              <a:rPr lang="en-US" dirty="0" err="1" smtClean="0"/>
              <a:t>chất</a:t>
            </a:r>
            <a:r>
              <a:rPr lang="en-US" dirty="0" smtClean="0"/>
              <a:t> </a:t>
            </a:r>
            <a:r>
              <a:rPr lang="en-US" dirty="0" err="1" smtClean="0"/>
              <a:t>toàn</a:t>
            </a:r>
            <a:r>
              <a:rPr lang="en-US" dirty="0" smtClean="0"/>
              <a:t> </a:t>
            </a:r>
            <a:r>
              <a:rPr lang="en-US" dirty="0" err="1" smtClean="0"/>
              <a:t>cầu</a:t>
            </a:r>
            <a:r>
              <a:rPr lang="en-US" dirty="0" smtClean="0"/>
              <a:t> UNESCO </a:t>
            </a:r>
            <a:r>
              <a:rPr lang="en-US" dirty="0" err="1" smtClean="0"/>
              <a:t>Đắk</a:t>
            </a:r>
            <a:r>
              <a:rPr lang="en-US" dirty="0" smtClean="0"/>
              <a:t> </a:t>
            </a:r>
            <a:r>
              <a:rPr lang="en-US" dirty="0" err="1" smtClean="0"/>
              <a:t>Nông</a:t>
            </a:r>
            <a:r>
              <a:rPr lang="en-US" dirty="0" smtClean="0"/>
              <a:t>, </a:t>
            </a:r>
            <a:r>
              <a:rPr lang="en-US" dirty="0" err="1" smtClean="0"/>
              <a:t>đã</a:t>
            </a:r>
            <a:r>
              <a:rPr lang="en-US" dirty="0" smtClean="0"/>
              <a:t> </a:t>
            </a:r>
            <a:r>
              <a:rPr lang="en-US" dirty="0" err="1" smtClean="0"/>
              <a:t>xây</a:t>
            </a:r>
            <a:r>
              <a:rPr lang="en-US" dirty="0" smtClean="0"/>
              <a:t> </a:t>
            </a:r>
            <a:r>
              <a:rPr lang="en-US" dirty="0" err="1" smtClean="0"/>
              <a:t>dựng</a:t>
            </a:r>
            <a:r>
              <a:rPr lang="en-US" dirty="0" smtClean="0"/>
              <a:t> 3 </a:t>
            </a:r>
            <a:r>
              <a:rPr lang="en-US" dirty="0" err="1" smtClean="0"/>
              <a:t>tuyến</a:t>
            </a:r>
            <a:r>
              <a:rPr lang="en-US" dirty="0" smtClean="0"/>
              <a:t> </a:t>
            </a:r>
            <a:r>
              <a:rPr lang="en-US" dirty="0" err="1" smtClean="0"/>
              <a:t>đường</a:t>
            </a:r>
            <a:r>
              <a:rPr lang="en-US" dirty="0" smtClean="0"/>
              <a:t> </a:t>
            </a:r>
            <a:r>
              <a:rPr lang="en-US" dirty="0" err="1" smtClean="0"/>
              <a:t>với</a:t>
            </a:r>
            <a:r>
              <a:rPr lang="en-US" dirty="0" smtClean="0"/>
              <a:t> 40 </a:t>
            </a:r>
            <a:r>
              <a:rPr lang="en-US" dirty="0" err="1" smtClean="0"/>
              <a:t>điểm</a:t>
            </a:r>
            <a:r>
              <a:rPr lang="en-US" dirty="0" smtClean="0"/>
              <a:t> di </a:t>
            </a:r>
            <a:r>
              <a:rPr lang="en-US" dirty="0" err="1" smtClean="0"/>
              <a:t>sản</a:t>
            </a:r>
            <a:r>
              <a:rPr lang="en-US" dirty="0" smtClean="0"/>
              <a:t> </a:t>
            </a:r>
          </a:p>
          <a:p>
            <a:pPr marL="355600" indent="-355600">
              <a:buFont typeface="Wingdings" pitchFamily="2" charset="2"/>
              <a:buChar char="q"/>
            </a:pPr>
            <a:r>
              <a:rPr lang="en-US" dirty="0" err="1" smtClean="0"/>
              <a:t>Có</a:t>
            </a:r>
            <a:r>
              <a:rPr lang="en-US" dirty="0" smtClean="0"/>
              <a:t> </a:t>
            </a:r>
            <a:r>
              <a:rPr lang="en-US" dirty="0" err="1" smtClean="0"/>
              <a:t>nhiều</a:t>
            </a:r>
            <a:r>
              <a:rPr lang="en-US" dirty="0" smtClean="0"/>
              <a:t> </a:t>
            </a:r>
            <a:r>
              <a:rPr lang="en-US" dirty="0" err="1" smtClean="0"/>
              <a:t>điểm</a:t>
            </a:r>
            <a:r>
              <a:rPr lang="en-US" dirty="0" smtClean="0"/>
              <a:t> </a:t>
            </a:r>
            <a:r>
              <a:rPr lang="en-US" dirty="0" err="1" smtClean="0"/>
              <a:t>đến</a:t>
            </a:r>
            <a:r>
              <a:rPr lang="en-US" dirty="0" smtClean="0"/>
              <a:t> </a:t>
            </a:r>
            <a:r>
              <a:rPr lang="en-US" dirty="0" err="1" smtClean="0"/>
              <a:t>hấp</a:t>
            </a:r>
            <a:r>
              <a:rPr lang="en-US" dirty="0" smtClean="0"/>
              <a:t> </a:t>
            </a:r>
            <a:r>
              <a:rPr lang="en-US" dirty="0" err="1" smtClean="0"/>
              <a:t>dẫn</a:t>
            </a:r>
            <a:r>
              <a:rPr lang="en-US" dirty="0" smtClean="0"/>
              <a:t>, </a:t>
            </a:r>
            <a:r>
              <a:rPr lang="en-US" dirty="0" err="1" smtClean="0"/>
              <a:t>thu</a:t>
            </a:r>
            <a:r>
              <a:rPr lang="en-US" dirty="0" smtClean="0"/>
              <a:t> </a:t>
            </a:r>
            <a:r>
              <a:rPr lang="en-US" dirty="0" err="1" smtClean="0"/>
              <a:t>hút</a:t>
            </a:r>
            <a:r>
              <a:rPr lang="en-US" dirty="0" smtClean="0"/>
              <a:t> </a:t>
            </a:r>
            <a:r>
              <a:rPr lang="en-US" dirty="0" err="1" smtClean="0"/>
              <a:t>khách</a:t>
            </a:r>
            <a:r>
              <a:rPr lang="en-US" dirty="0" smtClean="0"/>
              <a:t> du </a:t>
            </a:r>
            <a:r>
              <a:rPr lang="en-US" dirty="0" err="1" smtClean="0"/>
              <a:t>lịch</a:t>
            </a:r>
            <a:r>
              <a:rPr lang="en-US" dirty="0" smtClean="0"/>
              <a:t> (KDL </a:t>
            </a:r>
            <a:r>
              <a:rPr lang="en-US" dirty="0" err="1" smtClean="0"/>
              <a:t>sinh</a:t>
            </a:r>
            <a:r>
              <a:rPr lang="en-US" dirty="0" smtClean="0"/>
              <a:t> </a:t>
            </a:r>
            <a:r>
              <a:rPr lang="en-US" dirty="0" err="1" smtClean="0"/>
              <a:t>thái</a:t>
            </a:r>
            <a:r>
              <a:rPr lang="en-US" dirty="0" smtClean="0"/>
              <a:t>- </a:t>
            </a:r>
            <a:r>
              <a:rPr lang="en-US" dirty="0" err="1" smtClean="0"/>
              <a:t>văn</a:t>
            </a:r>
            <a:r>
              <a:rPr lang="en-US" dirty="0" smtClean="0"/>
              <a:t> </a:t>
            </a:r>
            <a:r>
              <a:rPr lang="en-US" dirty="0" err="1" smtClean="0"/>
              <a:t>hóa</a:t>
            </a:r>
            <a:r>
              <a:rPr lang="en-US" dirty="0" smtClean="0"/>
              <a:t> </a:t>
            </a:r>
            <a:r>
              <a:rPr lang="en-US" dirty="0" err="1" smtClean="0"/>
              <a:t>Tà</a:t>
            </a:r>
            <a:r>
              <a:rPr lang="en-US" dirty="0" smtClean="0"/>
              <a:t> </a:t>
            </a:r>
            <a:r>
              <a:rPr lang="en-US" dirty="0" err="1" smtClean="0"/>
              <a:t>Đùng</a:t>
            </a:r>
            <a:r>
              <a:rPr lang="en-US" dirty="0" smtClean="0"/>
              <a:t>, </a:t>
            </a:r>
            <a:r>
              <a:rPr lang="en-US" dirty="0" err="1" smtClean="0"/>
              <a:t>Thác</a:t>
            </a:r>
            <a:r>
              <a:rPr lang="en-US" dirty="0" smtClean="0"/>
              <a:t> </a:t>
            </a:r>
            <a:r>
              <a:rPr lang="en-US" dirty="0" err="1" smtClean="0"/>
              <a:t>Niêng</a:t>
            </a:r>
            <a:r>
              <a:rPr lang="en-US" dirty="0" smtClean="0"/>
              <a:t> Lung, </a:t>
            </a:r>
            <a:r>
              <a:rPr lang="en-US" dirty="0" err="1" smtClean="0"/>
              <a:t>Thác</a:t>
            </a:r>
            <a:r>
              <a:rPr lang="en-US" dirty="0" smtClean="0"/>
              <a:t> Trinh </a:t>
            </a:r>
            <a:r>
              <a:rPr lang="en-US" dirty="0" err="1" smtClean="0"/>
              <a:t>nữ</a:t>
            </a:r>
            <a:r>
              <a:rPr lang="en-US" dirty="0" smtClean="0"/>
              <a:t>…)</a:t>
            </a:r>
          </a:p>
          <a:p>
            <a:pPr marL="355600" indent="-355600">
              <a:buFont typeface="Wingdings" pitchFamily="2" charset="2"/>
              <a:buChar char="q"/>
            </a:pPr>
            <a:r>
              <a:rPr lang="en-US" dirty="0" err="1" smtClean="0"/>
              <a:t>Có</a:t>
            </a:r>
            <a:r>
              <a:rPr lang="en-US" dirty="0" smtClean="0"/>
              <a:t> </a:t>
            </a:r>
            <a:r>
              <a:rPr lang="en-US" dirty="0" err="1" smtClean="0"/>
              <a:t>khí</a:t>
            </a:r>
            <a:r>
              <a:rPr lang="en-US" dirty="0" smtClean="0"/>
              <a:t> </a:t>
            </a:r>
            <a:r>
              <a:rPr lang="en-US" dirty="0" err="1" smtClean="0"/>
              <a:t>hậu</a:t>
            </a:r>
            <a:r>
              <a:rPr lang="en-US" dirty="0" smtClean="0"/>
              <a:t> </a:t>
            </a:r>
            <a:r>
              <a:rPr lang="en-US" dirty="0" err="1" smtClean="0"/>
              <a:t>mát</a:t>
            </a:r>
            <a:r>
              <a:rPr lang="en-US" dirty="0" smtClean="0"/>
              <a:t> </a:t>
            </a:r>
            <a:r>
              <a:rPr lang="en-US" dirty="0" err="1" smtClean="0"/>
              <a:t>mẽ</a:t>
            </a:r>
            <a:r>
              <a:rPr lang="en-US" dirty="0" smtClean="0"/>
              <a:t> </a:t>
            </a:r>
            <a:r>
              <a:rPr lang="en-US" dirty="0" err="1" smtClean="0"/>
              <a:t>quanh</a:t>
            </a:r>
            <a:r>
              <a:rPr lang="en-US" dirty="0" smtClean="0"/>
              <a:t> </a:t>
            </a:r>
            <a:r>
              <a:rPr lang="en-US" dirty="0" err="1" smtClean="0"/>
              <a:t>năm</a:t>
            </a:r>
            <a:r>
              <a:rPr lang="en-US" dirty="0" smtClean="0"/>
              <a:t>, </a:t>
            </a:r>
            <a:r>
              <a:rPr lang="en-US" dirty="0" err="1" smtClean="0"/>
              <a:t>địa</a:t>
            </a:r>
            <a:r>
              <a:rPr lang="en-US" dirty="0" smtClean="0"/>
              <a:t> </a:t>
            </a:r>
            <a:r>
              <a:rPr lang="en-US" dirty="0" err="1" smtClean="0"/>
              <a:t>hình</a:t>
            </a:r>
            <a:r>
              <a:rPr lang="en-US" dirty="0" smtClean="0"/>
              <a:t> </a:t>
            </a:r>
            <a:r>
              <a:rPr lang="en-US" dirty="0" err="1" smtClean="0"/>
              <a:t>dốc</a:t>
            </a:r>
            <a:r>
              <a:rPr lang="en-US" dirty="0" smtClean="0"/>
              <a:t> </a:t>
            </a:r>
            <a:r>
              <a:rPr lang="en-US" dirty="0" err="1" smtClean="0"/>
              <a:t>cảnh</a:t>
            </a:r>
            <a:r>
              <a:rPr lang="en-US" dirty="0" smtClean="0"/>
              <a:t> </a:t>
            </a:r>
            <a:r>
              <a:rPr lang="en-US" dirty="0" err="1" smtClean="0"/>
              <a:t>quan</a:t>
            </a:r>
            <a:r>
              <a:rPr lang="en-US" dirty="0" smtClean="0"/>
              <a:t> </a:t>
            </a:r>
            <a:r>
              <a:rPr lang="en-US" dirty="0" err="1" smtClean="0"/>
              <a:t>đẹp</a:t>
            </a:r>
            <a:endParaRPr lang="en-US" dirty="0" smtClean="0"/>
          </a:p>
          <a:p>
            <a:pPr marL="355600" indent="-355600">
              <a:buFont typeface="Wingdings" pitchFamily="2" charset="2"/>
              <a:buChar char="q"/>
            </a:pPr>
            <a:r>
              <a:rPr lang="en-US" dirty="0" smtClean="0"/>
              <a:t>Du </a:t>
            </a:r>
            <a:r>
              <a:rPr lang="en-US" dirty="0" err="1" smtClean="0"/>
              <a:t>lịch</a:t>
            </a:r>
            <a:r>
              <a:rPr lang="en-US" dirty="0" smtClean="0"/>
              <a:t> </a:t>
            </a:r>
            <a:r>
              <a:rPr lang="en-US" dirty="0" err="1" smtClean="0"/>
              <a:t>tỉnh</a:t>
            </a:r>
            <a:r>
              <a:rPr lang="en-US" dirty="0" smtClean="0"/>
              <a:t> </a:t>
            </a:r>
            <a:r>
              <a:rPr lang="en-US" dirty="0" err="1" smtClean="0"/>
              <a:t>còn</a:t>
            </a:r>
            <a:r>
              <a:rPr lang="en-US" dirty="0"/>
              <a:t> </a:t>
            </a:r>
            <a:r>
              <a:rPr lang="en-US" dirty="0" smtClean="0"/>
              <a:t>non </a:t>
            </a:r>
            <a:r>
              <a:rPr lang="en-US" dirty="0" err="1" smtClean="0"/>
              <a:t>trẻ</a:t>
            </a:r>
            <a:r>
              <a:rPr lang="en-US" dirty="0" smtClean="0"/>
              <a:t> do </a:t>
            </a:r>
            <a:r>
              <a:rPr lang="en-US" dirty="0" err="1" smtClean="0"/>
              <a:t>vậy</a:t>
            </a:r>
            <a:r>
              <a:rPr lang="en-US" dirty="0" smtClean="0"/>
              <a:t> </a:t>
            </a:r>
            <a:r>
              <a:rPr lang="en-US" dirty="0" err="1" smtClean="0"/>
              <a:t>có</a:t>
            </a:r>
            <a:r>
              <a:rPr lang="en-US" dirty="0" smtClean="0"/>
              <a:t> </a:t>
            </a:r>
            <a:r>
              <a:rPr lang="en-US" dirty="0" err="1" smtClean="0"/>
              <a:t>nhiều</a:t>
            </a:r>
            <a:r>
              <a:rPr lang="en-US" dirty="0" smtClean="0"/>
              <a:t> </a:t>
            </a:r>
            <a:r>
              <a:rPr lang="en-US" dirty="0" err="1" smtClean="0"/>
              <a:t>tiề</a:t>
            </a:r>
            <a:r>
              <a:rPr lang="en-US" dirty="0" smtClean="0"/>
              <a:t> </a:t>
            </a:r>
            <a:r>
              <a:rPr lang="en-US" dirty="0" err="1" smtClean="0"/>
              <a:t>năng</a:t>
            </a:r>
            <a:r>
              <a:rPr lang="en-US" dirty="0" smtClean="0"/>
              <a:t> </a:t>
            </a:r>
            <a:r>
              <a:rPr lang="en-US" dirty="0" err="1" smtClean="0"/>
              <a:t>phát</a:t>
            </a:r>
            <a:r>
              <a:rPr lang="en-US" dirty="0" smtClean="0"/>
              <a:t> </a:t>
            </a:r>
            <a:r>
              <a:rPr lang="en-US" dirty="0" err="1" smtClean="0"/>
              <a:t>triển</a:t>
            </a:r>
            <a:endParaRPr lang="en-US" dirty="0" smtClean="0"/>
          </a:p>
          <a:p>
            <a:pPr marL="355600" indent="-355600">
              <a:buFont typeface="Wingdings" pitchFamily="2" charset="2"/>
              <a:buChar char="q"/>
            </a:pPr>
            <a:r>
              <a:rPr lang="en-US" dirty="0" err="1" smtClean="0"/>
              <a:t>Được</a:t>
            </a:r>
            <a:r>
              <a:rPr lang="en-US" dirty="0" smtClean="0"/>
              <a:t> </a:t>
            </a:r>
            <a:r>
              <a:rPr lang="en-US" dirty="0" err="1" smtClean="0"/>
              <a:t>sự</a:t>
            </a:r>
            <a:r>
              <a:rPr lang="en-US" dirty="0" smtClean="0"/>
              <a:t> </a:t>
            </a:r>
            <a:r>
              <a:rPr lang="en-US" dirty="0" err="1" smtClean="0"/>
              <a:t>quan</a:t>
            </a:r>
            <a:r>
              <a:rPr lang="en-US" dirty="0" smtClean="0"/>
              <a:t> </a:t>
            </a:r>
            <a:r>
              <a:rPr lang="en-US" dirty="0" err="1" smtClean="0"/>
              <a:t>tâm</a:t>
            </a:r>
            <a:r>
              <a:rPr lang="en-US" dirty="0" smtClean="0"/>
              <a:t> </a:t>
            </a:r>
            <a:r>
              <a:rPr lang="en-US" dirty="0" err="1" smtClean="0"/>
              <a:t>sâu</a:t>
            </a:r>
            <a:r>
              <a:rPr lang="en-US" dirty="0" smtClean="0"/>
              <a:t> </a:t>
            </a:r>
            <a:r>
              <a:rPr lang="en-US" dirty="0" err="1" smtClean="0"/>
              <a:t>sát</a:t>
            </a:r>
            <a:r>
              <a:rPr lang="en-US" dirty="0" smtClean="0"/>
              <a:t> </a:t>
            </a:r>
            <a:r>
              <a:rPr lang="en-US" dirty="0" err="1" smtClean="0"/>
              <a:t>của</a:t>
            </a:r>
            <a:r>
              <a:rPr lang="en-US" dirty="0" smtClean="0"/>
              <a:t> </a:t>
            </a:r>
            <a:r>
              <a:rPr lang="en-US" dirty="0" err="1" smtClean="0"/>
              <a:t>lãnh</a:t>
            </a:r>
            <a:r>
              <a:rPr lang="en-US" dirty="0" smtClean="0"/>
              <a:t> </a:t>
            </a:r>
            <a:r>
              <a:rPr lang="en-US" dirty="0" err="1" smtClean="0"/>
              <a:t>đạo</a:t>
            </a:r>
            <a:r>
              <a:rPr lang="en-US" dirty="0" smtClean="0"/>
              <a:t> </a:t>
            </a:r>
            <a:r>
              <a:rPr lang="en-US" dirty="0" err="1" smtClean="0"/>
              <a:t>tỉnh</a:t>
            </a:r>
            <a:r>
              <a:rPr lang="en-US" dirty="0" smtClean="0"/>
              <a:t> </a:t>
            </a:r>
            <a:r>
              <a:rPr lang="en-US" dirty="0" err="1" smtClean="0"/>
              <a:t>và</a:t>
            </a:r>
            <a:r>
              <a:rPr lang="en-US" dirty="0" smtClean="0"/>
              <a:t> </a:t>
            </a:r>
            <a:r>
              <a:rPr lang="en-US" dirty="0" err="1" smtClean="0"/>
              <a:t>là</a:t>
            </a:r>
            <a:r>
              <a:rPr lang="en-US" dirty="0" smtClean="0"/>
              <a:t> 1 </a:t>
            </a:r>
            <a:r>
              <a:rPr lang="en-US" dirty="0" err="1" smtClean="0"/>
              <a:t>trong</a:t>
            </a:r>
            <a:r>
              <a:rPr lang="en-US" dirty="0" smtClean="0"/>
              <a:t> 3 </a:t>
            </a:r>
            <a:r>
              <a:rPr lang="en-US" dirty="0" err="1" smtClean="0"/>
              <a:t>chiến</a:t>
            </a:r>
            <a:r>
              <a:rPr lang="en-US" dirty="0" smtClean="0"/>
              <a:t> </a:t>
            </a:r>
            <a:r>
              <a:rPr lang="en-US" dirty="0" err="1" smtClean="0"/>
              <a:t>lược</a:t>
            </a:r>
            <a:r>
              <a:rPr lang="en-US" dirty="0" smtClean="0"/>
              <a:t> </a:t>
            </a:r>
            <a:r>
              <a:rPr lang="en-US" dirty="0" err="1" smtClean="0"/>
              <a:t>đột</a:t>
            </a:r>
            <a:r>
              <a:rPr lang="en-US" dirty="0" smtClean="0"/>
              <a:t> </a:t>
            </a:r>
            <a:r>
              <a:rPr lang="en-US" dirty="0" err="1" smtClean="0"/>
              <a:t>phá</a:t>
            </a:r>
            <a:r>
              <a:rPr lang="en-US" dirty="0" smtClean="0"/>
              <a:t> </a:t>
            </a:r>
            <a:r>
              <a:rPr lang="en-US" dirty="0" err="1" smtClean="0"/>
              <a:t>của</a:t>
            </a:r>
            <a:r>
              <a:rPr lang="en-US" dirty="0" smtClean="0"/>
              <a:t> </a:t>
            </a:r>
            <a:r>
              <a:rPr lang="en-US" dirty="0" err="1" smtClean="0"/>
              <a:t>tỉnh</a:t>
            </a:r>
            <a:r>
              <a:rPr lang="en-US" dirty="0" smtClean="0"/>
              <a:t> </a:t>
            </a:r>
            <a:r>
              <a:rPr lang="en-US" dirty="0" err="1" smtClean="0"/>
              <a:t>trong</a:t>
            </a:r>
            <a:r>
              <a:rPr lang="en-US" dirty="0" smtClean="0"/>
              <a:t> </a:t>
            </a:r>
            <a:r>
              <a:rPr lang="en-US" dirty="0" err="1" smtClean="0"/>
              <a:t>giai</a:t>
            </a:r>
            <a:r>
              <a:rPr lang="en-US" dirty="0" smtClean="0"/>
              <a:t> </a:t>
            </a:r>
            <a:r>
              <a:rPr lang="en-US" dirty="0" err="1" smtClean="0"/>
              <a:t>đoạn</a:t>
            </a:r>
            <a:r>
              <a:rPr lang="en-US" dirty="0" smtClean="0"/>
              <a:t> 2021 - 2025</a:t>
            </a:r>
            <a:endParaRPr lang="en-US" dirty="0"/>
          </a:p>
        </p:txBody>
      </p:sp>
    </p:spTree>
    <p:extLst>
      <p:ext uri="{BB962C8B-B14F-4D97-AF65-F5344CB8AC3E}">
        <p14:creationId xmlns:p14="http://schemas.microsoft.com/office/powerpoint/2010/main" val="3160417711"/>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en-US" sz="3600" dirty="0" smtClean="0">
                <a:solidFill>
                  <a:schemeClr val="accent1"/>
                </a:solidFill>
              </a:rPr>
              <a:t>3. </a:t>
            </a:r>
            <a:r>
              <a:rPr lang="en-US" sz="3600" dirty="0" err="1" smtClean="0">
                <a:solidFill>
                  <a:schemeClr val="accent1"/>
                </a:solidFill>
              </a:rPr>
              <a:t>Những</a:t>
            </a:r>
            <a:r>
              <a:rPr lang="en-US" sz="3600" dirty="0" smtClean="0">
                <a:solidFill>
                  <a:schemeClr val="accent1"/>
                </a:solidFill>
              </a:rPr>
              <a:t> </a:t>
            </a:r>
            <a:r>
              <a:rPr lang="en-US" sz="3600" dirty="0" err="1" smtClean="0">
                <a:solidFill>
                  <a:schemeClr val="accent1"/>
                </a:solidFill>
              </a:rPr>
              <a:t>hạn</a:t>
            </a:r>
            <a:r>
              <a:rPr lang="en-US" sz="3600" dirty="0" smtClean="0">
                <a:solidFill>
                  <a:schemeClr val="accent1"/>
                </a:solidFill>
              </a:rPr>
              <a:t> </a:t>
            </a:r>
            <a:r>
              <a:rPr lang="en-US" sz="3600" dirty="0" err="1" smtClean="0">
                <a:solidFill>
                  <a:schemeClr val="accent1"/>
                </a:solidFill>
              </a:rPr>
              <a:t>chế</a:t>
            </a:r>
            <a:r>
              <a:rPr lang="en-US" sz="3600" dirty="0" smtClean="0">
                <a:solidFill>
                  <a:schemeClr val="accent1"/>
                </a:solidFill>
              </a:rPr>
              <a:t> </a:t>
            </a:r>
            <a:r>
              <a:rPr lang="en-US" sz="3600" dirty="0" err="1" smtClean="0">
                <a:solidFill>
                  <a:schemeClr val="accent1"/>
                </a:solidFill>
              </a:rPr>
              <a:t>của</a:t>
            </a:r>
            <a:r>
              <a:rPr lang="en-US" sz="3600" dirty="0" smtClean="0">
                <a:solidFill>
                  <a:schemeClr val="accent1"/>
                </a:solidFill>
              </a:rPr>
              <a:t> du </a:t>
            </a:r>
            <a:r>
              <a:rPr lang="en-US" sz="3600" dirty="0" err="1" smtClean="0">
                <a:solidFill>
                  <a:schemeClr val="accent1"/>
                </a:solidFill>
              </a:rPr>
              <a:t>lịch</a:t>
            </a:r>
            <a:r>
              <a:rPr lang="en-US" sz="3600" dirty="0" smtClean="0">
                <a:solidFill>
                  <a:schemeClr val="accent1"/>
                </a:solidFill>
              </a:rPr>
              <a:t> </a:t>
            </a:r>
            <a:r>
              <a:rPr lang="en-US" sz="3600" dirty="0" err="1" smtClean="0">
                <a:solidFill>
                  <a:schemeClr val="accent1"/>
                </a:solidFill>
              </a:rPr>
              <a:t>Đắk</a:t>
            </a:r>
            <a:r>
              <a:rPr lang="en-US" sz="3600" dirty="0" smtClean="0">
                <a:solidFill>
                  <a:schemeClr val="accent1"/>
                </a:solidFill>
              </a:rPr>
              <a:t> </a:t>
            </a:r>
            <a:r>
              <a:rPr lang="en-US" sz="3600" dirty="0" err="1" smtClean="0">
                <a:solidFill>
                  <a:schemeClr val="accent1"/>
                </a:solidFill>
              </a:rPr>
              <a:t>Nông</a:t>
            </a:r>
            <a:endParaRPr lang="en-US" sz="3600" dirty="0">
              <a:solidFill>
                <a:schemeClr val="accent1"/>
              </a:solidFill>
            </a:endParaRPr>
          </a:p>
        </p:txBody>
      </p:sp>
      <p:sp>
        <p:nvSpPr>
          <p:cNvPr id="3" name="Content Placeholder 2"/>
          <p:cNvSpPr>
            <a:spLocks noGrp="1"/>
          </p:cNvSpPr>
          <p:nvPr>
            <p:ph idx="1"/>
          </p:nvPr>
        </p:nvSpPr>
        <p:spPr>
          <a:xfrm>
            <a:off x="1114213" y="2243667"/>
            <a:ext cx="10058400" cy="4023360"/>
          </a:xfrm>
        </p:spPr>
        <p:txBody>
          <a:bodyPr/>
          <a:lstStyle/>
          <a:p>
            <a:pPr marL="177800" indent="-84138">
              <a:tabLst>
                <a:tab pos="271463" algn="l"/>
              </a:tabLst>
            </a:pPr>
            <a:r>
              <a:rPr lang="en-US" dirty="0" smtClean="0"/>
              <a:t>- </a:t>
            </a:r>
            <a:r>
              <a:rPr lang="en-US" dirty="0" err="1" smtClean="0"/>
              <a:t>Hệ</a:t>
            </a:r>
            <a:r>
              <a:rPr lang="en-US" dirty="0" smtClean="0"/>
              <a:t> </a:t>
            </a:r>
            <a:r>
              <a:rPr lang="en-US" dirty="0" err="1" smtClean="0"/>
              <a:t>thống</a:t>
            </a:r>
            <a:r>
              <a:rPr lang="en-US" dirty="0" smtClean="0"/>
              <a:t> </a:t>
            </a:r>
            <a:r>
              <a:rPr lang="en-US" dirty="0" err="1" smtClean="0"/>
              <a:t>hạ</a:t>
            </a:r>
            <a:r>
              <a:rPr lang="en-US" dirty="0" smtClean="0"/>
              <a:t> </a:t>
            </a:r>
            <a:r>
              <a:rPr lang="en-US" dirty="0" err="1" smtClean="0"/>
              <a:t>tầng</a:t>
            </a:r>
            <a:r>
              <a:rPr lang="en-US" dirty="0" smtClean="0"/>
              <a:t> du </a:t>
            </a:r>
            <a:r>
              <a:rPr lang="en-US" dirty="0" err="1" smtClean="0"/>
              <a:t>lịch</a:t>
            </a:r>
            <a:r>
              <a:rPr lang="en-US" dirty="0" smtClean="0"/>
              <a:t> </a:t>
            </a:r>
            <a:r>
              <a:rPr lang="en-US" dirty="0" err="1" smtClean="0"/>
              <a:t>chưa</a:t>
            </a:r>
            <a:r>
              <a:rPr lang="en-US" dirty="0" smtClean="0"/>
              <a:t> </a:t>
            </a:r>
            <a:r>
              <a:rPr lang="en-US" dirty="0" err="1" smtClean="0"/>
              <a:t>có</a:t>
            </a:r>
            <a:r>
              <a:rPr lang="en-US" dirty="0" smtClean="0"/>
              <a:t> (</a:t>
            </a:r>
            <a:r>
              <a:rPr lang="en-US" dirty="0" err="1" smtClean="0"/>
              <a:t>khách</a:t>
            </a:r>
            <a:r>
              <a:rPr lang="en-US" dirty="0" smtClean="0"/>
              <a:t> </a:t>
            </a:r>
            <a:r>
              <a:rPr lang="en-US" dirty="0" err="1" smtClean="0"/>
              <a:t>sạn</a:t>
            </a:r>
            <a:r>
              <a:rPr lang="en-US" dirty="0" smtClean="0"/>
              <a:t> </a:t>
            </a:r>
            <a:r>
              <a:rPr lang="en-US" dirty="0" err="1" smtClean="0"/>
              <a:t>từ</a:t>
            </a:r>
            <a:r>
              <a:rPr lang="en-US" dirty="0" smtClean="0"/>
              <a:t> 3 </a:t>
            </a:r>
            <a:r>
              <a:rPr lang="en-US" dirty="0" err="1" smtClean="0"/>
              <a:t>sao</a:t>
            </a:r>
            <a:r>
              <a:rPr lang="en-US" dirty="0" smtClean="0"/>
              <a:t> </a:t>
            </a:r>
            <a:r>
              <a:rPr lang="en-US" dirty="0" err="1" smtClean="0"/>
              <a:t>trở</a:t>
            </a:r>
            <a:r>
              <a:rPr lang="en-US" dirty="0" smtClean="0"/>
              <a:t> </a:t>
            </a:r>
            <a:r>
              <a:rPr lang="en-US" dirty="0" err="1" smtClean="0"/>
              <a:t>lên</a:t>
            </a:r>
            <a:r>
              <a:rPr lang="en-US" dirty="0" smtClean="0"/>
              <a:t>, </a:t>
            </a:r>
            <a:r>
              <a:rPr lang="en-US" dirty="0" err="1" smtClean="0"/>
              <a:t>hạ</a:t>
            </a:r>
            <a:r>
              <a:rPr lang="en-US" dirty="0" smtClean="0"/>
              <a:t> </a:t>
            </a:r>
            <a:r>
              <a:rPr lang="en-US" dirty="0" err="1" smtClean="0"/>
              <a:t>tầng</a:t>
            </a:r>
            <a:r>
              <a:rPr lang="en-US" dirty="0" smtClean="0"/>
              <a:t> </a:t>
            </a:r>
            <a:r>
              <a:rPr lang="en-US" dirty="0" err="1" smtClean="0"/>
              <a:t>giao</a:t>
            </a:r>
            <a:r>
              <a:rPr lang="en-US" dirty="0" smtClean="0"/>
              <a:t> </a:t>
            </a:r>
            <a:r>
              <a:rPr lang="en-US" dirty="0" err="1" smtClean="0"/>
              <a:t>thông</a:t>
            </a:r>
            <a:r>
              <a:rPr lang="en-US" dirty="0" smtClean="0"/>
              <a:t> </a:t>
            </a:r>
            <a:r>
              <a:rPr lang="en-US" dirty="0" err="1" smtClean="0"/>
              <a:t>đến</a:t>
            </a:r>
            <a:r>
              <a:rPr lang="en-US" dirty="0" smtClean="0"/>
              <a:t> </a:t>
            </a:r>
            <a:r>
              <a:rPr lang="en-US" dirty="0" err="1" smtClean="0"/>
              <a:t>các</a:t>
            </a:r>
            <a:r>
              <a:rPr lang="en-US" dirty="0" smtClean="0"/>
              <a:t> </a:t>
            </a:r>
            <a:r>
              <a:rPr lang="en-US" dirty="0" err="1" smtClean="0"/>
              <a:t>điểm</a:t>
            </a:r>
            <a:r>
              <a:rPr lang="en-US" dirty="0" smtClean="0"/>
              <a:t> </a:t>
            </a:r>
            <a:r>
              <a:rPr lang="en-US" dirty="0" err="1" smtClean="0"/>
              <a:t>chưa</a:t>
            </a:r>
            <a:r>
              <a:rPr lang="en-US" dirty="0" smtClean="0"/>
              <a:t> </a:t>
            </a:r>
            <a:r>
              <a:rPr lang="en-US" dirty="0" err="1" smtClean="0"/>
              <a:t>kết</a:t>
            </a:r>
            <a:r>
              <a:rPr lang="en-US" dirty="0" smtClean="0"/>
              <a:t> </a:t>
            </a:r>
            <a:r>
              <a:rPr lang="en-US" dirty="0" err="1" smtClean="0"/>
              <a:t>nối</a:t>
            </a:r>
            <a:r>
              <a:rPr lang="en-US" dirty="0" smtClean="0"/>
              <a:t> </a:t>
            </a:r>
            <a:r>
              <a:rPr lang="en-US" dirty="0" err="1" smtClean="0"/>
              <a:t>tốt</a:t>
            </a:r>
            <a:r>
              <a:rPr lang="en-US" dirty="0" smtClean="0"/>
              <a:t>…)</a:t>
            </a:r>
          </a:p>
          <a:p>
            <a:r>
              <a:rPr lang="en-US" dirty="0" smtClean="0"/>
              <a:t>- </a:t>
            </a:r>
            <a:r>
              <a:rPr lang="en-US" dirty="0" err="1" smtClean="0"/>
              <a:t>Tỉnh</a:t>
            </a:r>
            <a:r>
              <a:rPr lang="en-US" dirty="0" smtClean="0"/>
              <a:t> </a:t>
            </a:r>
            <a:r>
              <a:rPr lang="en-US" dirty="0" err="1" smtClean="0"/>
              <a:t>chưa</a:t>
            </a:r>
            <a:r>
              <a:rPr lang="en-US" dirty="0" smtClean="0"/>
              <a:t> </a:t>
            </a:r>
            <a:r>
              <a:rPr lang="en-US" dirty="0" err="1" smtClean="0"/>
              <a:t>có</a:t>
            </a:r>
            <a:r>
              <a:rPr lang="en-US" dirty="0" smtClean="0"/>
              <a:t> DN </a:t>
            </a:r>
            <a:r>
              <a:rPr lang="en-US" dirty="0" err="1" smtClean="0"/>
              <a:t>lớn</a:t>
            </a:r>
            <a:r>
              <a:rPr lang="en-US" dirty="0" smtClean="0"/>
              <a:t> </a:t>
            </a:r>
            <a:r>
              <a:rPr lang="en-US" dirty="0" err="1" smtClean="0"/>
              <a:t>nào</a:t>
            </a:r>
            <a:r>
              <a:rPr lang="en-US" dirty="0" smtClean="0"/>
              <a:t> </a:t>
            </a:r>
            <a:r>
              <a:rPr lang="en-US" dirty="0" err="1" smtClean="0"/>
              <a:t>đầu</a:t>
            </a:r>
            <a:r>
              <a:rPr lang="en-US" dirty="0" smtClean="0"/>
              <a:t> </a:t>
            </a:r>
            <a:r>
              <a:rPr lang="en-US" dirty="0" err="1" smtClean="0"/>
              <a:t>tư</a:t>
            </a:r>
            <a:r>
              <a:rPr lang="en-US" dirty="0" smtClean="0"/>
              <a:t> </a:t>
            </a:r>
            <a:r>
              <a:rPr lang="en-US" dirty="0" err="1" smtClean="0"/>
              <a:t>cho</a:t>
            </a:r>
            <a:r>
              <a:rPr lang="en-US" dirty="0" smtClean="0"/>
              <a:t> du </a:t>
            </a:r>
            <a:r>
              <a:rPr lang="en-US" dirty="0" err="1" smtClean="0"/>
              <a:t>lịch</a:t>
            </a:r>
            <a:r>
              <a:rPr lang="en-US" dirty="0" smtClean="0"/>
              <a:t>. </a:t>
            </a:r>
            <a:r>
              <a:rPr lang="en-US" dirty="0" err="1" smtClean="0"/>
              <a:t>Các</a:t>
            </a:r>
            <a:r>
              <a:rPr lang="en-US" dirty="0" smtClean="0"/>
              <a:t> </a:t>
            </a:r>
            <a:r>
              <a:rPr lang="en-US" dirty="0" err="1"/>
              <a:t>hoạt</a:t>
            </a:r>
            <a:r>
              <a:rPr lang="en-US" dirty="0"/>
              <a:t> </a:t>
            </a:r>
            <a:r>
              <a:rPr lang="en-US" dirty="0" err="1"/>
              <a:t>động</a:t>
            </a:r>
            <a:r>
              <a:rPr lang="en-US" dirty="0"/>
              <a:t> du </a:t>
            </a:r>
            <a:r>
              <a:rPr lang="en-US" dirty="0" err="1"/>
              <a:t>lịch</a:t>
            </a:r>
            <a:r>
              <a:rPr lang="en-US" dirty="0"/>
              <a:t> </a:t>
            </a:r>
            <a:r>
              <a:rPr lang="en-US" dirty="0" err="1"/>
              <a:t>tại</a:t>
            </a:r>
            <a:r>
              <a:rPr lang="en-US" dirty="0"/>
              <a:t> </a:t>
            </a:r>
            <a:r>
              <a:rPr lang="en-US" dirty="0" err="1"/>
              <a:t>Đắk</a:t>
            </a:r>
            <a:r>
              <a:rPr lang="en-US" dirty="0"/>
              <a:t> </a:t>
            </a:r>
            <a:r>
              <a:rPr lang="en-US" dirty="0" err="1"/>
              <a:t>Nông</a:t>
            </a:r>
            <a:r>
              <a:rPr lang="en-US" dirty="0"/>
              <a:t> </a:t>
            </a:r>
            <a:r>
              <a:rPr lang="en-US" dirty="0" err="1"/>
              <a:t>có</a:t>
            </a:r>
            <a:r>
              <a:rPr lang="en-US" dirty="0"/>
              <a:t> </a:t>
            </a:r>
            <a:r>
              <a:rPr lang="en-US" dirty="0" err="1"/>
              <a:t>quy</a:t>
            </a:r>
            <a:r>
              <a:rPr lang="en-US" dirty="0"/>
              <a:t> </a:t>
            </a:r>
            <a:r>
              <a:rPr lang="en-US" dirty="0" err="1"/>
              <a:t>mô</a:t>
            </a:r>
            <a:r>
              <a:rPr lang="en-US" dirty="0"/>
              <a:t> </a:t>
            </a:r>
            <a:r>
              <a:rPr lang="en-US" dirty="0" err="1"/>
              <a:t>nhỏ</a:t>
            </a:r>
            <a:endParaRPr lang="en-US" dirty="0"/>
          </a:p>
          <a:p>
            <a:r>
              <a:rPr lang="en-US" dirty="0" smtClean="0"/>
              <a:t>- </a:t>
            </a:r>
            <a:r>
              <a:rPr lang="en-US" dirty="0" err="1" smtClean="0"/>
              <a:t>Phần</a:t>
            </a:r>
            <a:r>
              <a:rPr lang="en-US" dirty="0" smtClean="0"/>
              <a:t> </a:t>
            </a:r>
            <a:r>
              <a:rPr lang="en-US" dirty="0" err="1" smtClean="0"/>
              <a:t>diện</a:t>
            </a:r>
            <a:r>
              <a:rPr lang="en-US" dirty="0" smtClean="0"/>
              <a:t> </a:t>
            </a:r>
            <a:r>
              <a:rPr lang="en-US" dirty="0" err="1" smtClean="0"/>
              <a:t>tích</a:t>
            </a:r>
            <a:r>
              <a:rPr lang="en-US" dirty="0" smtClean="0"/>
              <a:t> </a:t>
            </a:r>
            <a:r>
              <a:rPr lang="en-US" dirty="0" err="1" smtClean="0"/>
              <a:t>đất</a:t>
            </a:r>
            <a:r>
              <a:rPr lang="en-US" dirty="0" smtClean="0"/>
              <a:t> du </a:t>
            </a:r>
            <a:r>
              <a:rPr lang="en-US" dirty="0" err="1" smtClean="0"/>
              <a:t>lịch</a:t>
            </a:r>
            <a:r>
              <a:rPr lang="en-US" dirty="0" smtClean="0"/>
              <a:t> </a:t>
            </a:r>
            <a:r>
              <a:rPr lang="en-US" dirty="0" err="1" smtClean="0"/>
              <a:t>trên</a:t>
            </a:r>
            <a:r>
              <a:rPr lang="en-US" dirty="0" smtClean="0"/>
              <a:t> </a:t>
            </a:r>
            <a:r>
              <a:rPr lang="en-US" dirty="0" err="1" smtClean="0"/>
              <a:t>địa</a:t>
            </a:r>
            <a:r>
              <a:rPr lang="en-US" dirty="0" smtClean="0"/>
              <a:t> </a:t>
            </a:r>
            <a:r>
              <a:rPr lang="en-US" dirty="0" err="1" smtClean="0"/>
              <a:t>bàn</a:t>
            </a:r>
            <a:r>
              <a:rPr lang="en-US" dirty="0" smtClean="0"/>
              <a:t> </a:t>
            </a:r>
            <a:r>
              <a:rPr lang="en-US" dirty="0" err="1" smtClean="0"/>
              <a:t>tỉnh</a:t>
            </a:r>
            <a:r>
              <a:rPr lang="en-US" dirty="0" smtClean="0"/>
              <a:t> </a:t>
            </a:r>
            <a:r>
              <a:rPr lang="en-US" dirty="0" err="1" smtClean="0"/>
              <a:t>có</a:t>
            </a:r>
            <a:r>
              <a:rPr lang="en-US" dirty="0" smtClean="0"/>
              <a:t> </a:t>
            </a:r>
            <a:r>
              <a:rPr lang="en-US" dirty="0" err="1" smtClean="0"/>
              <a:t>chồng</a:t>
            </a:r>
            <a:r>
              <a:rPr lang="en-US" dirty="0" smtClean="0"/>
              <a:t> </a:t>
            </a:r>
            <a:r>
              <a:rPr lang="en-US" dirty="0" err="1" smtClean="0"/>
              <a:t>lấn</a:t>
            </a:r>
            <a:r>
              <a:rPr lang="en-US" dirty="0" smtClean="0"/>
              <a:t> </a:t>
            </a:r>
            <a:r>
              <a:rPr lang="en-US" dirty="0" err="1" smtClean="0"/>
              <a:t>đất</a:t>
            </a:r>
            <a:r>
              <a:rPr lang="en-US" dirty="0" smtClean="0"/>
              <a:t> </a:t>
            </a:r>
            <a:r>
              <a:rPr lang="en-US" dirty="0" err="1" smtClean="0"/>
              <a:t>rừng</a:t>
            </a:r>
            <a:r>
              <a:rPr lang="en-US" dirty="0" smtClean="0"/>
              <a:t>, </a:t>
            </a:r>
            <a:r>
              <a:rPr lang="en-US" dirty="0" err="1" smtClean="0"/>
              <a:t>có</a:t>
            </a:r>
            <a:r>
              <a:rPr lang="en-US" dirty="0" smtClean="0"/>
              <a:t> </a:t>
            </a:r>
            <a:r>
              <a:rPr lang="en-US" dirty="0" err="1" smtClean="0"/>
              <a:t>tài</a:t>
            </a:r>
            <a:r>
              <a:rPr lang="en-US" dirty="0" smtClean="0"/>
              <a:t> </a:t>
            </a:r>
            <a:r>
              <a:rPr lang="en-US" dirty="0" err="1" smtClean="0"/>
              <a:t>nguyên</a:t>
            </a:r>
            <a:r>
              <a:rPr lang="en-US" dirty="0" smtClean="0"/>
              <a:t> </a:t>
            </a:r>
            <a:r>
              <a:rPr lang="en-US" dirty="0" err="1" smtClean="0"/>
              <a:t>khoáng</a:t>
            </a:r>
            <a:r>
              <a:rPr lang="en-US" dirty="0" smtClean="0"/>
              <a:t> </a:t>
            </a:r>
            <a:r>
              <a:rPr lang="en-US" dirty="0" err="1" smtClean="0"/>
              <a:t>sản</a:t>
            </a:r>
            <a:r>
              <a:rPr lang="en-US" dirty="0" smtClean="0"/>
              <a:t>.</a:t>
            </a:r>
          </a:p>
          <a:p>
            <a:r>
              <a:rPr lang="en-US" dirty="0" smtClean="0"/>
              <a:t>- </a:t>
            </a:r>
            <a:r>
              <a:rPr lang="en-US" dirty="0" err="1" smtClean="0"/>
              <a:t>Sự</a:t>
            </a:r>
            <a:r>
              <a:rPr lang="en-US" dirty="0" smtClean="0"/>
              <a:t> </a:t>
            </a:r>
            <a:r>
              <a:rPr lang="en-US" dirty="0" err="1" smtClean="0"/>
              <a:t>liên</a:t>
            </a:r>
            <a:r>
              <a:rPr lang="en-US" dirty="0" smtClean="0"/>
              <a:t> </a:t>
            </a:r>
            <a:r>
              <a:rPr lang="en-US" dirty="0" err="1" smtClean="0"/>
              <a:t>kết</a:t>
            </a:r>
            <a:r>
              <a:rPr lang="en-US" dirty="0" smtClean="0"/>
              <a:t> </a:t>
            </a:r>
            <a:r>
              <a:rPr lang="en-US" dirty="0" err="1" smtClean="0"/>
              <a:t>vùng</a:t>
            </a:r>
            <a:r>
              <a:rPr lang="en-US" dirty="0" smtClean="0"/>
              <a:t> </a:t>
            </a:r>
            <a:r>
              <a:rPr lang="en-US" dirty="0" err="1" smtClean="0"/>
              <a:t>trong</a:t>
            </a:r>
            <a:r>
              <a:rPr lang="en-US" dirty="0" smtClean="0"/>
              <a:t> </a:t>
            </a:r>
            <a:r>
              <a:rPr lang="en-US" dirty="0" err="1" smtClean="0"/>
              <a:t>hoạt</a:t>
            </a:r>
            <a:r>
              <a:rPr lang="en-US" dirty="0" smtClean="0"/>
              <a:t> </a:t>
            </a:r>
            <a:r>
              <a:rPr lang="en-US" dirty="0" err="1" smtClean="0"/>
              <a:t>động</a:t>
            </a:r>
            <a:r>
              <a:rPr lang="en-US" dirty="0" smtClean="0"/>
              <a:t> du </a:t>
            </a:r>
            <a:r>
              <a:rPr lang="en-US" dirty="0" err="1" smtClean="0"/>
              <a:t>lịch</a:t>
            </a:r>
            <a:r>
              <a:rPr lang="en-US" dirty="0" smtClean="0"/>
              <a:t> </a:t>
            </a:r>
            <a:r>
              <a:rPr lang="en-US" dirty="0" err="1" smtClean="0"/>
              <a:t>Đắk</a:t>
            </a:r>
            <a:r>
              <a:rPr lang="en-US" dirty="0" smtClean="0"/>
              <a:t> </a:t>
            </a:r>
            <a:r>
              <a:rPr lang="en-US" dirty="0" err="1" smtClean="0"/>
              <a:t>Nông</a:t>
            </a:r>
            <a:r>
              <a:rPr lang="en-US" dirty="0" smtClean="0"/>
              <a:t> </a:t>
            </a:r>
            <a:r>
              <a:rPr lang="en-US" dirty="0" err="1" smtClean="0"/>
              <a:t>còn</a:t>
            </a:r>
            <a:r>
              <a:rPr lang="en-US" dirty="0" smtClean="0"/>
              <a:t> </a:t>
            </a:r>
            <a:r>
              <a:rPr lang="en-US" dirty="0" err="1" smtClean="0"/>
              <a:t>yếu</a:t>
            </a:r>
            <a:r>
              <a:rPr lang="en-US" dirty="0"/>
              <a:t> </a:t>
            </a:r>
            <a:r>
              <a:rPr lang="en-US" dirty="0" err="1" smtClean="0"/>
              <a:t>trong</a:t>
            </a:r>
            <a:r>
              <a:rPr lang="en-US" dirty="0" smtClean="0"/>
              <a:t> </a:t>
            </a:r>
            <a:r>
              <a:rPr lang="en-US" dirty="0" err="1" smtClean="0"/>
              <a:t>việc</a:t>
            </a:r>
            <a:r>
              <a:rPr lang="en-US" dirty="0" smtClean="0"/>
              <a:t> </a:t>
            </a:r>
            <a:r>
              <a:rPr lang="en-US" dirty="0" err="1" smtClean="0"/>
              <a:t>phát</a:t>
            </a:r>
            <a:r>
              <a:rPr lang="en-US" dirty="0" smtClean="0"/>
              <a:t> </a:t>
            </a:r>
            <a:r>
              <a:rPr lang="en-US" dirty="0" err="1" smtClean="0"/>
              <a:t>triển</a:t>
            </a:r>
            <a:r>
              <a:rPr lang="en-US" dirty="0" smtClean="0"/>
              <a:t> </a:t>
            </a:r>
            <a:r>
              <a:rPr lang="en-US" dirty="0" err="1" smtClean="0"/>
              <a:t>các</a:t>
            </a:r>
            <a:r>
              <a:rPr lang="en-US" dirty="0" smtClean="0"/>
              <a:t> </a:t>
            </a:r>
            <a:r>
              <a:rPr lang="en-US" dirty="0" err="1" smtClean="0"/>
              <a:t>tuyến</a:t>
            </a:r>
            <a:r>
              <a:rPr lang="en-US" dirty="0" smtClean="0"/>
              <a:t> </a:t>
            </a:r>
            <a:r>
              <a:rPr lang="en-US" dirty="0" err="1" smtClean="0"/>
              <a:t>điểm</a:t>
            </a:r>
            <a:r>
              <a:rPr lang="en-US" dirty="0" smtClean="0"/>
              <a:t> </a:t>
            </a:r>
            <a:r>
              <a:rPr lang="en-US" dirty="0" err="1" smtClean="0"/>
              <a:t>trong</a:t>
            </a:r>
            <a:r>
              <a:rPr lang="en-US" dirty="0" smtClean="0"/>
              <a:t> </a:t>
            </a:r>
            <a:r>
              <a:rPr lang="en-US" dirty="0" err="1" smtClean="0"/>
              <a:t>chuỗi</a:t>
            </a:r>
            <a:r>
              <a:rPr lang="en-US" dirty="0" smtClean="0"/>
              <a:t> du </a:t>
            </a:r>
            <a:r>
              <a:rPr lang="en-US" dirty="0" err="1" smtClean="0"/>
              <a:t>lịch</a:t>
            </a:r>
            <a:endParaRPr lang="en-US" dirty="0"/>
          </a:p>
        </p:txBody>
      </p:sp>
    </p:spTree>
    <p:extLst>
      <p:ext uri="{BB962C8B-B14F-4D97-AF65-F5344CB8AC3E}">
        <p14:creationId xmlns:p14="http://schemas.microsoft.com/office/powerpoint/2010/main" val="82539545"/>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a:xfrm>
            <a:off x="3742943" y="589526"/>
            <a:ext cx="5067286" cy="430887"/>
          </a:xfrm>
          <a:prstGeom prst="rect">
            <a:avLst/>
          </a:prstGeom>
        </p:spPr>
        <p:txBody>
          <a:bodyPr wrap="none">
            <a:spAutoFit/>
          </a:bodyPr>
          <a:lstStyle/>
          <a:p>
            <a:pPr algn="ctr"/>
            <a:r>
              <a:rPr lang="en-US" sz="2200" b="1" dirty="0" smtClean="0">
                <a:solidFill>
                  <a:srgbClr val="0070C0"/>
                </a:solidFill>
                <a:latin typeface="Cambria" panose="02040503050406030204" pitchFamily="18" charset="0"/>
                <a:ea typeface="Cambria" panose="02040503050406030204" pitchFamily="18" charset="0"/>
              </a:rPr>
              <a:t>4. ĐỊNH HƯỚNG </a:t>
            </a:r>
            <a:r>
              <a:rPr lang="en-US" sz="2200" b="1" dirty="0">
                <a:solidFill>
                  <a:srgbClr val="0070C0"/>
                </a:solidFill>
                <a:latin typeface="Cambria" panose="02040503050406030204" pitchFamily="18" charset="0"/>
                <a:ea typeface="Cambria" panose="02040503050406030204" pitchFamily="18" charset="0"/>
              </a:rPr>
              <a:t>PHÁT TRIỂN DU LỊCH</a:t>
            </a:r>
          </a:p>
        </p:txBody>
      </p:sp>
      <p:sp>
        <p:nvSpPr>
          <p:cNvPr id="7" name="TextBox 6">
            <a:extLst>
              <a:ext uri="{FF2B5EF4-FFF2-40B4-BE49-F238E27FC236}">
                <a16:creationId xmlns:a16="http://schemas.microsoft.com/office/drawing/2014/main" xmlns="" id="{0DD6A61E-A2BD-443A-8478-EF972918F8C9}"/>
              </a:ext>
            </a:extLst>
          </p:cNvPr>
          <p:cNvSpPr txBox="1"/>
          <p:nvPr/>
        </p:nvSpPr>
        <p:spPr>
          <a:xfrm>
            <a:off x="1080335" y="1544973"/>
            <a:ext cx="10111539" cy="4573560"/>
          </a:xfrm>
          <a:prstGeom prst="rect">
            <a:avLst/>
          </a:prstGeom>
          <a:noFill/>
        </p:spPr>
        <p:txBody>
          <a:bodyPr wrap="square">
            <a:spAutoFit/>
          </a:bodyPr>
          <a:lstStyle/>
          <a:p>
            <a:pPr marL="342900" marR="0" lvl="0" indent="-342900" algn="just">
              <a:lnSpc>
                <a:spcPct val="130000"/>
              </a:lnSpc>
              <a:spcBef>
                <a:spcPts val="0"/>
              </a:spcBef>
              <a:spcAft>
                <a:spcPts val="0"/>
              </a:spcAft>
              <a:buFont typeface="Wingdings" panose="05000000000000000000" pitchFamily="2" charset="2"/>
              <a:buChar char="q"/>
              <a:tabLst>
                <a:tab pos="457200" algn="l"/>
              </a:tabLst>
            </a:pPr>
            <a:endParaRPr lang="it-IT" sz="1600" dirty="0" smtClean="0">
              <a:effectLst/>
              <a:uFill>
                <a:solidFill>
                  <a:srgbClr val="0000FF"/>
                </a:solidFill>
              </a:uFill>
              <a:latin typeface="+mj-lt"/>
              <a:ea typeface="Calibri" panose="020F0502020204030204" pitchFamily="34" charset="0"/>
            </a:endParaRPr>
          </a:p>
          <a:p>
            <a:pPr marL="342900" marR="0" lvl="0" indent="-342900" algn="just">
              <a:lnSpc>
                <a:spcPct val="130000"/>
              </a:lnSpc>
              <a:spcBef>
                <a:spcPts val="0"/>
              </a:spcBef>
              <a:spcAft>
                <a:spcPts val="0"/>
              </a:spcAft>
              <a:buFont typeface="Wingdings" panose="05000000000000000000" pitchFamily="2" charset="2"/>
              <a:buChar char="q"/>
              <a:tabLst>
                <a:tab pos="457200" algn="l"/>
              </a:tabLst>
            </a:pPr>
            <a:r>
              <a:rPr lang="it-IT" sz="1600" dirty="0" smtClean="0">
                <a:uFill>
                  <a:solidFill>
                    <a:srgbClr val="0000FF"/>
                  </a:solidFill>
                </a:uFill>
                <a:latin typeface="+mj-lt"/>
                <a:ea typeface="Calibri" panose="020F0502020204030204" pitchFamily="34" charset="0"/>
              </a:rPr>
              <a:t>Phát triển du lịch Đắk Nông hài hòa trong tổng thể du lịch Tây Nguyên nhưng có nét đặc thù riêng dựa trên Công viên địa chất toàn cầu Đắk Nông và KDL sinh thái văn hóa Tà Đùng làm nền tảng.</a:t>
            </a:r>
          </a:p>
          <a:p>
            <a:pPr marL="342900" marR="0" lvl="0" indent="-342900" algn="just">
              <a:lnSpc>
                <a:spcPct val="130000"/>
              </a:lnSpc>
              <a:spcBef>
                <a:spcPts val="0"/>
              </a:spcBef>
              <a:spcAft>
                <a:spcPts val="0"/>
              </a:spcAft>
              <a:buFont typeface="Wingdings" panose="05000000000000000000" pitchFamily="2" charset="2"/>
              <a:buChar char="q"/>
              <a:tabLst>
                <a:tab pos="457200" algn="l"/>
              </a:tabLst>
            </a:pPr>
            <a:r>
              <a:rPr lang="it-IT" sz="1600" dirty="0" smtClean="0">
                <a:uFill>
                  <a:solidFill>
                    <a:srgbClr val="0000FF"/>
                  </a:solidFill>
                </a:uFill>
                <a:latin typeface="+mj-lt"/>
                <a:ea typeface="Calibri" panose="020F0502020204030204" pitchFamily="34" charset="0"/>
              </a:rPr>
              <a:t>Phát triển du lịch có trọng tâm nhưng phải đảm bảo tính đồng bộ, hài hòa (môi trường, cảnh quan, hạ tầng, nhân lực, công nghệ...)</a:t>
            </a:r>
          </a:p>
          <a:p>
            <a:pPr marL="342900" marR="0" lvl="0" indent="-342900" algn="just">
              <a:lnSpc>
                <a:spcPct val="130000"/>
              </a:lnSpc>
              <a:spcBef>
                <a:spcPts val="0"/>
              </a:spcBef>
              <a:spcAft>
                <a:spcPts val="0"/>
              </a:spcAft>
              <a:buFont typeface="Wingdings" panose="05000000000000000000" pitchFamily="2" charset="2"/>
              <a:buChar char="q"/>
              <a:tabLst>
                <a:tab pos="457200" algn="l"/>
              </a:tabLst>
            </a:pPr>
            <a:r>
              <a:rPr lang="it-IT" sz="1600" dirty="0" smtClean="0">
                <a:uFill>
                  <a:solidFill>
                    <a:srgbClr val="0000FF"/>
                  </a:solidFill>
                </a:uFill>
                <a:latin typeface="+mj-lt"/>
                <a:ea typeface="Calibri" panose="020F0502020204030204" pitchFamily="34" charset="0"/>
              </a:rPr>
              <a:t>Đa dạng hóa các sản phẩm du lịch, liên kết với các địa phương khác nhằm khai thác tính đa dạng trong các sản phẩm du lịch  VD: trong hành trình của khách có núi có biển có sinh thái có cộng đồng có khám phá...</a:t>
            </a:r>
          </a:p>
          <a:p>
            <a:pPr marL="342900" marR="0" lvl="0" indent="-342900" algn="just">
              <a:lnSpc>
                <a:spcPct val="130000"/>
              </a:lnSpc>
              <a:spcBef>
                <a:spcPts val="0"/>
              </a:spcBef>
              <a:spcAft>
                <a:spcPts val="0"/>
              </a:spcAft>
              <a:buFont typeface="Wingdings" panose="05000000000000000000" pitchFamily="2" charset="2"/>
              <a:buChar char="q"/>
              <a:tabLst>
                <a:tab pos="457200" algn="l"/>
              </a:tabLst>
            </a:pPr>
            <a:r>
              <a:rPr lang="it-IT" sz="1600" dirty="0" smtClean="0">
                <a:uFill>
                  <a:solidFill>
                    <a:srgbClr val="0000FF"/>
                  </a:solidFill>
                </a:uFill>
                <a:latin typeface="+mj-lt"/>
                <a:ea typeface="Calibri" panose="020F0502020204030204" pitchFamily="34" charset="0"/>
              </a:rPr>
              <a:t>Đa dạng hóa các nguồn vốn đầu tư và nguồn nhân lực vào phát triển du lịch nhằm khai thác tối đa kinh nghiệm, kỹ năng, vốn...vào sự phát triển.</a:t>
            </a:r>
            <a:r>
              <a:rPr lang="en-US" sz="1600" dirty="0" smtClean="0">
                <a:solidFill>
                  <a:srgbClr val="000000"/>
                </a:solidFill>
                <a:effectLst/>
                <a:uFill>
                  <a:solidFill>
                    <a:srgbClr val="0000FF"/>
                  </a:solidFill>
                </a:uFill>
                <a:latin typeface="+mj-lt"/>
                <a:ea typeface="VNI-Times"/>
              </a:rPr>
              <a:t> </a:t>
            </a:r>
            <a:endParaRPr lang="en-AU" sz="1600" dirty="0" smtClean="0">
              <a:effectLst/>
              <a:uFill>
                <a:solidFill>
                  <a:srgbClr val="0000FF"/>
                </a:solidFill>
              </a:uFill>
              <a:latin typeface="+mj-lt"/>
              <a:ea typeface="Calibri" panose="020F0502020204030204" pitchFamily="34" charset="0"/>
            </a:endParaRPr>
          </a:p>
          <a:p>
            <a:pPr marL="342900" marR="0" lvl="0" indent="-342900" algn="just">
              <a:lnSpc>
                <a:spcPct val="130000"/>
              </a:lnSpc>
              <a:spcBef>
                <a:spcPts val="0"/>
              </a:spcBef>
              <a:spcAft>
                <a:spcPts val="0"/>
              </a:spcAft>
              <a:buFont typeface="Wingdings" panose="05000000000000000000" pitchFamily="2" charset="2"/>
              <a:buChar char="q"/>
              <a:tabLst>
                <a:tab pos="457200" algn="l"/>
              </a:tabLst>
            </a:pPr>
            <a:r>
              <a:rPr lang="en-US" sz="1600" dirty="0" err="1" smtClean="0">
                <a:solidFill>
                  <a:srgbClr val="000000"/>
                </a:solidFill>
                <a:effectLst/>
                <a:uFill>
                  <a:solidFill>
                    <a:srgbClr val="0000FF"/>
                  </a:solidFill>
                </a:uFill>
                <a:latin typeface="+mj-lt"/>
                <a:ea typeface="VNI-Times"/>
              </a:rPr>
              <a:t>Ứng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dụng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những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thành</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tựu</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của</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cuộc</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cách</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mạng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công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nghiệp</a:t>
            </a:r>
            <a:r>
              <a:rPr lang="en-US" sz="1600" dirty="0" smtClean="0">
                <a:solidFill>
                  <a:srgbClr val="000000"/>
                </a:solidFill>
                <a:effectLst/>
                <a:uFill>
                  <a:solidFill>
                    <a:srgbClr val="0000FF"/>
                  </a:solidFill>
                </a:uFill>
                <a:latin typeface="+mj-lt"/>
                <a:ea typeface="VNI-Times"/>
              </a:rPr>
              <a:t> 4.0: </a:t>
            </a:r>
            <a:r>
              <a:rPr lang="en-US" sz="1600" dirty="0" err="1" smtClean="0">
                <a:solidFill>
                  <a:srgbClr val="000000"/>
                </a:solidFill>
                <a:effectLst/>
                <a:uFill>
                  <a:solidFill>
                    <a:srgbClr val="0000FF"/>
                  </a:solidFill>
                </a:uFill>
                <a:latin typeface="+mj-lt"/>
                <a:ea typeface="VNI-Times"/>
              </a:rPr>
              <a:t>Đắk</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Nông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cần</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ứng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dụng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công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nghệ</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số</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và</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các</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công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cụ</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của</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cách</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mạng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công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nghiệp</a:t>
            </a:r>
            <a:r>
              <a:rPr lang="en-US" sz="1600" dirty="0" smtClean="0">
                <a:solidFill>
                  <a:srgbClr val="000000"/>
                </a:solidFill>
                <a:effectLst/>
                <a:uFill>
                  <a:solidFill>
                    <a:srgbClr val="0000FF"/>
                  </a:solidFill>
                </a:uFill>
                <a:latin typeface="+mj-lt"/>
                <a:ea typeface="VNI-Times"/>
              </a:rPr>
              <a:t> 4.0 </a:t>
            </a:r>
            <a:r>
              <a:rPr lang="en-US" sz="1600" dirty="0" err="1" smtClean="0">
                <a:solidFill>
                  <a:srgbClr val="000000"/>
                </a:solidFill>
                <a:effectLst/>
                <a:uFill>
                  <a:solidFill>
                    <a:srgbClr val="0000FF"/>
                  </a:solidFill>
                </a:uFill>
                <a:latin typeface="+mj-lt"/>
                <a:ea typeface="VNI-Times"/>
              </a:rPr>
              <a:t>trong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hoạt</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động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xúc</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tiến</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quảng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bá</a:t>
            </a:r>
            <a:r>
              <a:rPr lang="en-US" sz="1600" dirty="0" smtClean="0">
                <a:solidFill>
                  <a:srgbClr val="000000"/>
                </a:solidFill>
                <a:effectLst/>
                <a:uFill>
                  <a:solidFill>
                    <a:srgbClr val="0000FF"/>
                  </a:solidFill>
                </a:uFill>
                <a:latin typeface="+mj-lt"/>
                <a:ea typeface="VNI-Times"/>
              </a:rPr>
              <a:t> du </a:t>
            </a:r>
            <a:r>
              <a:rPr lang="en-US" sz="1600" dirty="0" err="1" smtClean="0">
                <a:solidFill>
                  <a:srgbClr val="000000"/>
                </a:solidFill>
                <a:effectLst/>
                <a:uFill>
                  <a:solidFill>
                    <a:srgbClr val="0000FF"/>
                  </a:solidFill>
                </a:uFill>
                <a:latin typeface="+mj-lt"/>
                <a:ea typeface="VNI-Times"/>
              </a:rPr>
              <a:t>lịch</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Cần</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thúc</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đẩy</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phát</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triển</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các</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hình</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thức</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quảng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bá</a:t>
            </a:r>
            <a:r>
              <a:rPr lang="en-US" sz="1600" dirty="0" smtClean="0">
                <a:solidFill>
                  <a:srgbClr val="000000"/>
                </a:solidFill>
                <a:effectLst/>
                <a:uFill>
                  <a:solidFill>
                    <a:srgbClr val="0000FF"/>
                  </a:solidFill>
                </a:uFill>
                <a:latin typeface="+mj-lt"/>
                <a:ea typeface="VNI-Times"/>
              </a:rPr>
              <a:t> du </a:t>
            </a:r>
            <a:r>
              <a:rPr lang="en-US" sz="1600" dirty="0" err="1" smtClean="0">
                <a:solidFill>
                  <a:srgbClr val="000000"/>
                </a:solidFill>
                <a:effectLst/>
                <a:uFill>
                  <a:solidFill>
                    <a:srgbClr val="0000FF"/>
                  </a:solidFill>
                </a:uFill>
                <a:latin typeface="+mj-lt"/>
                <a:ea typeface="VNI-Times"/>
              </a:rPr>
              <a:t>lịch</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thông</a:t>
            </a:r>
            <a:r>
              <a:rPr lang="en-US" sz="1600" dirty="0" smtClean="0">
                <a:solidFill>
                  <a:srgbClr val="000000"/>
                </a:solidFill>
                <a:effectLst/>
                <a:uFill>
                  <a:solidFill>
                    <a:srgbClr val="0000FF"/>
                  </a:solidFill>
                </a:uFill>
                <a:latin typeface="+mj-lt"/>
                <a:ea typeface="VNI-Times"/>
              </a:rPr>
              <a:t> qua marketing </a:t>
            </a:r>
            <a:r>
              <a:rPr lang="en-US" sz="1600" dirty="0" err="1" smtClean="0">
                <a:solidFill>
                  <a:srgbClr val="000000"/>
                </a:solidFill>
                <a:effectLst/>
                <a:uFill>
                  <a:solidFill>
                    <a:srgbClr val="0000FF"/>
                  </a:solidFill>
                </a:uFill>
                <a:latin typeface="+mj-lt"/>
                <a:ea typeface="VNI-Times"/>
              </a:rPr>
              <a:t>số</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các</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trang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mạng</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xã</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hội</a:t>
            </a:r>
            <a:r>
              <a:rPr lang="en-US" sz="1600" dirty="0" smtClean="0">
                <a:solidFill>
                  <a:srgbClr val="000000"/>
                </a:solidFill>
                <a:effectLst/>
                <a:uFill>
                  <a:solidFill>
                    <a:srgbClr val="0000FF"/>
                  </a:solidFill>
                </a:uFill>
                <a:latin typeface="+mj-lt"/>
                <a:ea typeface="VNI-Times"/>
              </a:rPr>
              <a:t>.</a:t>
            </a:r>
            <a:endParaRPr lang="en-AU" sz="1600" dirty="0" smtClean="0">
              <a:effectLst/>
              <a:uFill>
                <a:solidFill>
                  <a:srgbClr val="0000FF"/>
                </a:solidFill>
              </a:uFill>
              <a:latin typeface="+mj-lt"/>
              <a:ea typeface="Calibri" panose="020F0502020204030204" pitchFamily="34" charset="0"/>
            </a:endParaRPr>
          </a:p>
          <a:p>
            <a:pPr marL="342900" marR="0" lvl="0" indent="-342900" algn="just">
              <a:lnSpc>
                <a:spcPct val="130000"/>
              </a:lnSpc>
              <a:spcBef>
                <a:spcPts val="0"/>
              </a:spcBef>
              <a:spcAft>
                <a:spcPts val="600"/>
              </a:spcAft>
              <a:buFont typeface="Wingdings" panose="05000000000000000000" pitchFamily="2" charset="2"/>
              <a:buChar char="q"/>
              <a:tabLst>
                <a:tab pos="457200" algn="l"/>
              </a:tabLst>
            </a:pPr>
            <a:r>
              <a:rPr lang="en-US" sz="1600" dirty="0" err="1" smtClean="0">
                <a:solidFill>
                  <a:srgbClr val="000000"/>
                </a:solidFill>
                <a:effectLst/>
                <a:uFill>
                  <a:solidFill>
                    <a:srgbClr val="0000FF"/>
                  </a:solidFill>
                </a:uFill>
                <a:latin typeface="+mj-lt"/>
                <a:ea typeface="VNI-Times"/>
              </a:rPr>
              <a:t>Quan</a:t>
            </a:r>
            <a:r>
              <a:rPr lang="en-US" sz="1600" dirty="0" smtClean="0">
                <a:solidFill>
                  <a:srgbClr val="000000"/>
                </a:solidFill>
                <a:effectLst/>
                <a:uFill>
                  <a:solidFill>
                    <a:srgbClr val="0000FF"/>
                  </a:solidFill>
                </a:uFill>
                <a:latin typeface="+mj-lt"/>
                <a:ea typeface="VNI-Times"/>
              </a:rPr>
              <a:t> </a:t>
            </a:r>
            <a:r>
              <a:rPr lang="en-US" sz="1600" dirty="0" err="1" smtClean="0">
                <a:solidFill>
                  <a:srgbClr val="000000"/>
                </a:solidFill>
                <a:effectLst/>
                <a:uFill>
                  <a:solidFill>
                    <a:srgbClr val="0000FF"/>
                  </a:solidFill>
                </a:uFill>
                <a:latin typeface="+mj-lt"/>
                <a:ea typeface="VNI-Times"/>
              </a:rPr>
              <a:t>tâm</a:t>
            </a:r>
            <a:r>
              <a:rPr lang="en-US" sz="1600" dirty="0" smtClean="0">
                <a:solidFill>
                  <a:srgbClr val="000000"/>
                </a:solidFill>
                <a:effectLst/>
                <a:uFill>
                  <a:solidFill>
                    <a:srgbClr val="0000FF"/>
                  </a:solidFill>
                </a:uFill>
                <a:latin typeface="+mj-lt"/>
                <a:ea typeface="VNI-Times"/>
              </a:rPr>
              <a:t> </a:t>
            </a:r>
            <a:r>
              <a:rPr lang="en-US" sz="1600" b="1" dirty="0" err="1" smtClean="0">
                <a:solidFill>
                  <a:srgbClr val="000000"/>
                </a:solidFill>
                <a:effectLst/>
                <a:uFill>
                  <a:solidFill>
                    <a:srgbClr val="0000FF"/>
                  </a:solidFill>
                </a:uFill>
                <a:latin typeface="+mj-lt"/>
                <a:ea typeface="VNI-Times"/>
              </a:rPr>
              <a:t>phát</a:t>
            </a:r>
            <a:r>
              <a:rPr lang="en-US" sz="1600" b="1" dirty="0" smtClean="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triển</a:t>
            </a:r>
            <a:r>
              <a:rPr lang="en-US" sz="1600" b="1" dirty="0">
                <a:solidFill>
                  <a:srgbClr val="000000"/>
                </a:solidFill>
                <a:effectLst/>
                <a:uFill>
                  <a:solidFill>
                    <a:srgbClr val="0000FF"/>
                  </a:solidFill>
                </a:uFill>
                <a:latin typeface="+mj-lt"/>
                <a:ea typeface="VNI-Times"/>
              </a:rPr>
              <a:t> du </a:t>
            </a:r>
            <a:r>
              <a:rPr lang="en-US" sz="1600" b="1" dirty="0" err="1">
                <a:solidFill>
                  <a:srgbClr val="000000"/>
                </a:solidFill>
                <a:effectLst/>
                <a:uFill>
                  <a:solidFill>
                    <a:srgbClr val="0000FF"/>
                  </a:solidFill>
                </a:uFill>
                <a:latin typeface="+mj-lt"/>
                <a:ea typeface="VNI-Times"/>
              </a:rPr>
              <a:t>lịch</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cộng</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đồng</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xem</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đây</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là</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giải</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pháp</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hữu</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ích</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để</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góp</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phần</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xóa</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đói</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giảm</a:t>
            </a:r>
            <a:r>
              <a:rPr lang="en-US" sz="1600" b="1" dirty="0">
                <a:solidFill>
                  <a:srgbClr val="000000"/>
                </a:solidFill>
                <a:effectLst/>
                <a:uFill>
                  <a:solidFill>
                    <a:srgbClr val="0000FF"/>
                  </a:solidFill>
                </a:uFill>
                <a:latin typeface="+mj-lt"/>
                <a:ea typeface="VNI-Times"/>
              </a:rPr>
              <a:t> </a:t>
            </a:r>
            <a:r>
              <a:rPr lang="en-US" sz="1600" b="1" dirty="0" err="1">
                <a:solidFill>
                  <a:srgbClr val="000000"/>
                </a:solidFill>
                <a:effectLst/>
                <a:uFill>
                  <a:solidFill>
                    <a:srgbClr val="0000FF"/>
                  </a:solidFill>
                </a:uFill>
                <a:latin typeface="+mj-lt"/>
                <a:ea typeface="VNI-Times"/>
              </a:rPr>
              <a:t>nghèo</a:t>
            </a:r>
            <a:r>
              <a:rPr lang="en-US" sz="1600" dirty="0" smtClean="0">
                <a:solidFill>
                  <a:srgbClr val="000000"/>
                </a:solidFill>
                <a:effectLst/>
                <a:uFill>
                  <a:solidFill>
                    <a:srgbClr val="0000FF"/>
                  </a:solidFill>
                </a:uFill>
                <a:latin typeface="+mj-lt"/>
                <a:ea typeface="VNI-Times"/>
              </a:rPr>
              <a:t>.(</a:t>
            </a:r>
            <a:r>
              <a:rPr lang="en-US" sz="1600" i="1" dirty="0" err="1" smtClean="0">
                <a:solidFill>
                  <a:srgbClr val="000000"/>
                </a:solidFill>
                <a:uFill>
                  <a:solidFill>
                    <a:srgbClr val="0000FF"/>
                  </a:solidFill>
                </a:uFill>
                <a:latin typeface="+mj-lt"/>
                <a:ea typeface="VNI-Times"/>
              </a:rPr>
              <a:t>đặc</a:t>
            </a:r>
            <a:r>
              <a:rPr lang="en-US" sz="1600" i="1" dirty="0" smtClean="0">
                <a:solidFill>
                  <a:srgbClr val="000000"/>
                </a:solidFill>
                <a:uFill>
                  <a:solidFill>
                    <a:srgbClr val="0000FF"/>
                  </a:solidFill>
                </a:uFill>
                <a:latin typeface="+mj-lt"/>
                <a:ea typeface="VNI-Times"/>
              </a:rPr>
              <a:t> </a:t>
            </a:r>
            <a:r>
              <a:rPr lang="en-US" sz="1600" i="1" dirty="0" err="1" smtClean="0">
                <a:solidFill>
                  <a:srgbClr val="000000"/>
                </a:solidFill>
                <a:uFill>
                  <a:solidFill>
                    <a:srgbClr val="0000FF"/>
                  </a:solidFill>
                </a:uFill>
                <a:latin typeface="+mj-lt"/>
                <a:ea typeface="VNI-Times"/>
              </a:rPr>
              <a:t>thù</a:t>
            </a:r>
            <a:r>
              <a:rPr lang="en-US" sz="1600" i="1" dirty="0" smtClean="0">
                <a:solidFill>
                  <a:srgbClr val="000000"/>
                </a:solidFill>
                <a:uFill>
                  <a:solidFill>
                    <a:srgbClr val="0000FF"/>
                  </a:solidFill>
                </a:uFill>
                <a:latin typeface="+mj-lt"/>
                <a:ea typeface="VNI-Times"/>
              </a:rPr>
              <a:t> </a:t>
            </a:r>
            <a:r>
              <a:rPr lang="en-US" sz="1600" i="1" dirty="0" err="1" smtClean="0">
                <a:solidFill>
                  <a:srgbClr val="000000"/>
                </a:solidFill>
                <a:uFill>
                  <a:solidFill>
                    <a:srgbClr val="0000FF"/>
                  </a:solidFill>
                </a:uFill>
                <a:latin typeface="+mj-lt"/>
                <a:ea typeface="VNI-Times"/>
              </a:rPr>
              <a:t>Đắk</a:t>
            </a:r>
            <a:r>
              <a:rPr lang="en-US" sz="1600" i="1" dirty="0" smtClean="0">
                <a:solidFill>
                  <a:srgbClr val="000000"/>
                </a:solidFill>
                <a:uFill>
                  <a:solidFill>
                    <a:srgbClr val="0000FF"/>
                  </a:solidFill>
                </a:uFill>
                <a:latin typeface="+mj-lt"/>
                <a:ea typeface="VNI-Times"/>
              </a:rPr>
              <a:t> </a:t>
            </a:r>
            <a:r>
              <a:rPr lang="en-US" sz="1600" i="1" dirty="0" err="1" smtClean="0">
                <a:solidFill>
                  <a:srgbClr val="000000"/>
                </a:solidFill>
                <a:uFill>
                  <a:solidFill>
                    <a:srgbClr val="0000FF"/>
                  </a:solidFill>
                </a:uFill>
                <a:latin typeface="+mj-lt"/>
                <a:ea typeface="VNI-Times"/>
              </a:rPr>
              <a:t>Nông</a:t>
            </a:r>
            <a:r>
              <a:rPr lang="en-US" sz="1600" i="1" dirty="0" smtClean="0">
                <a:solidFill>
                  <a:srgbClr val="000000"/>
                </a:solidFill>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có</a:t>
            </a:r>
            <a:r>
              <a:rPr lang="en-US" sz="1600" i="1" dirty="0" smtClean="0">
                <a:solidFill>
                  <a:srgbClr val="000000"/>
                </a:solidFill>
                <a:effectLst/>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nhiều</a:t>
            </a:r>
            <a:r>
              <a:rPr lang="en-US" sz="1600" i="1" dirty="0" smtClean="0">
                <a:solidFill>
                  <a:srgbClr val="000000"/>
                </a:solidFill>
                <a:effectLst/>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cộng</a:t>
            </a:r>
            <a:r>
              <a:rPr lang="en-US" sz="1600" i="1" dirty="0" smtClean="0">
                <a:solidFill>
                  <a:srgbClr val="000000"/>
                </a:solidFill>
                <a:effectLst/>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đồng</a:t>
            </a:r>
            <a:r>
              <a:rPr lang="en-US" sz="1600" i="1" dirty="0" smtClean="0">
                <a:solidFill>
                  <a:srgbClr val="000000"/>
                </a:solidFill>
                <a:effectLst/>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dân</a:t>
            </a:r>
            <a:r>
              <a:rPr lang="en-US" sz="1600" i="1" dirty="0" smtClean="0">
                <a:solidFill>
                  <a:srgbClr val="000000"/>
                </a:solidFill>
                <a:effectLst/>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tộc</a:t>
            </a:r>
            <a:r>
              <a:rPr lang="en-US" sz="1600" i="1" dirty="0" smtClean="0">
                <a:solidFill>
                  <a:srgbClr val="000000"/>
                </a:solidFill>
                <a:effectLst/>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anh</a:t>
            </a:r>
            <a:r>
              <a:rPr lang="en-US" sz="1600" i="1" dirty="0" smtClean="0">
                <a:solidFill>
                  <a:srgbClr val="000000"/>
                </a:solidFill>
                <a:effectLst/>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em</a:t>
            </a:r>
            <a:r>
              <a:rPr lang="en-US" sz="1600" i="1" dirty="0" smtClean="0">
                <a:solidFill>
                  <a:srgbClr val="000000"/>
                </a:solidFill>
                <a:effectLst/>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sinh</a:t>
            </a:r>
            <a:r>
              <a:rPr lang="en-US" sz="1600" i="1" dirty="0" smtClean="0">
                <a:solidFill>
                  <a:srgbClr val="000000"/>
                </a:solidFill>
                <a:effectLst/>
                <a:uFill>
                  <a:solidFill>
                    <a:srgbClr val="0000FF"/>
                  </a:solidFill>
                </a:uFill>
                <a:latin typeface="+mj-lt"/>
                <a:ea typeface="VNI-Times"/>
              </a:rPr>
              <a:t> </a:t>
            </a:r>
            <a:r>
              <a:rPr lang="en-US" sz="1600" i="1" dirty="0" err="1" smtClean="0">
                <a:solidFill>
                  <a:srgbClr val="000000"/>
                </a:solidFill>
                <a:effectLst/>
                <a:uFill>
                  <a:solidFill>
                    <a:srgbClr val="0000FF"/>
                  </a:solidFill>
                </a:uFill>
                <a:latin typeface="+mj-lt"/>
                <a:ea typeface="VNI-Times"/>
              </a:rPr>
              <a:t>sống</a:t>
            </a:r>
            <a:r>
              <a:rPr lang="en-US" sz="1600" i="1" dirty="0" smtClean="0">
                <a:solidFill>
                  <a:srgbClr val="000000"/>
                </a:solidFill>
                <a:effectLst/>
                <a:uFill>
                  <a:solidFill>
                    <a:srgbClr val="0000FF"/>
                  </a:solidFill>
                </a:uFill>
                <a:latin typeface="+mj-lt"/>
                <a:ea typeface="VNI-Times"/>
              </a:rPr>
              <a:t>)</a:t>
            </a:r>
            <a:endParaRPr lang="en-US" sz="1600" i="1" dirty="0">
              <a:solidFill>
                <a:srgbClr val="000000"/>
              </a:solidFill>
              <a:effectLst/>
              <a:uFill>
                <a:solidFill>
                  <a:srgbClr val="0000FF"/>
                </a:solidFill>
              </a:uFill>
              <a:latin typeface="+mj-lt"/>
              <a:ea typeface="VNI-Times"/>
            </a:endParaRPr>
          </a:p>
        </p:txBody>
      </p:sp>
    </p:spTree>
    <p:extLst>
      <p:ext uri="{BB962C8B-B14F-4D97-AF65-F5344CB8AC3E}">
        <p14:creationId xmlns:p14="http://schemas.microsoft.com/office/powerpoint/2010/main" val="980779683"/>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3071763" y="2613837"/>
            <a:ext cx="6062712" cy="567514"/>
          </a:xfrm>
        </p:spPr>
        <p:txBody>
          <a:bodyPr>
            <a:normAutofit/>
          </a:bodyPr>
          <a:lstStyle/>
          <a:p>
            <a:pPr algn="ctr"/>
            <a:r>
              <a:rPr lang="en-US" sz="2800" b="1" i="1" dirty="0" err="1">
                <a:latin typeface="Times New Roman" panose="02020603050405020304" pitchFamily="18" charset="0"/>
                <a:cs typeface="Times New Roman" panose="02020603050405020304" pitchFamily="18" charset="0"/>
              </a:rPr>
              <a:t>Trân</a:t>
            </a:r>
            <a:r>
              <a:rPr lang="en-US" sz="2800" b="1" i="1" dirty="0">
                <a:latin typeface="Times New Roman" panose="02020603050405020304" pitchFamily="18" charset="0"/>
                <a:cs typeface="Times New Roman" panose="02020603050405020304" pitchFamily="18" charset="0"/>
              </a:rPr>
              <a:t> </a:t>
            </a:r>
            <a:r>
              <a:rPr lang="en-US" sz="2800" b="1" i="1" dirty="0" err="1">
                <a:latin typeface="Times New Roman" panose="02020603050405020304" pitchFamily="18" charset="0"/>
                <a:cs typeface="Times New Roman" panose="02020603050405020304" pitchFamily="18" charset="0"/>
              </a:rPr>
              <a:t>trọng</a:t>
            </a:r>
            <a:r>
              <a:rPr lang="en-US" sz="2800" b="1" i="1" dirty="0">
                <a:latin typeface="Times New Roman" panose="02020603050405020304" pitchFamily="18" charset="0"/>
                <a:cs typeface="Times New Roman" panose="02020603050405020304" pitchFamily="18" charset="0"/>
              </a:rPr>
              <a:t> </a:t>
            </a:r>
            <a:r>
              <a:rPr lang="en-US" sz="2800" b="1" i="1" dirty="0" err="1">
                <a:latin typeface="Times New Roman" panose="02020603050405020304" pitchFamily="18" charset="0"/>
                <a:cs typeface="Times New Roman" panose="02020603050405020304" pitchFamily="18" charset="0"/>
              </a:rPr>
              <a:t>cảm</a:t>
            </a:r>
            <a:r>
              <a:rPr lang="en-US" sz="2800" b="1" i="1" dirty="0">
                <a:latin typeface="Times New Roman" panose="02020603050405020304" pitchFamily="18" charset="0"/>
                <a:cs typeface="Times New Roman" panose="02020603050405020304" pitchFamily="18" charset="0"/>
              </a:rPr>
              <a:t> </a:t>
            </a:r>
            <a:r>
              <a:rPr lang="en-US" sz="2800" b="1" i="1" dirty="0" err="1">
                <a:latin typeface="Times New Roman" panose="02020603050405020304" pitchFamily="18" charset="0"/>
                <a:cs typeface="Times New Roman" panose="02020603050405020304" pitchFamily="18" charset="0"/>
              </a:rPr>
              <a:t>ơn</a:t>
            </a:r>
            <a:r>
              <a:rPr lang="en-US" sz="2800" b="1" i="1" dirty="0">
                <a:latin typeface="Times New Roman" panose="02020603050405020304" pitchFamily="18" charset="0"/>
                <a:cs typeface="Times New Roman" panose="02020603050405020304" pitchFamily="18" charset="0"/>
              </a:rPr>
              <a:t>!</a:t>
            </a:r>
            <a:endParaRPr lang="en-US" sz="2800" dirty="0">
              <a:latin typeface="Times New Roman" panose="02020603050405020304" pitchFamily="18" charset="0"/>
              <a:cs typeface="Times New Roman" panose="02020603050405020304" pitchFamily="18" charset="0"/>
              <a:sym typeface="Wingdings" panose="05000000000000000000" pitchFamily="2" charset="2"/>
            </a:endParaRPr>
          </a:p>
          <a:p>
            <a:pPr algn="just"/>
            <a:endParaRPr lang="en-US" dirty="0">
              <a:latin typeface="Times New Roman" panose="02020603050405020304" pitchFamily="18" charset="0"/>
              <a:cs typeface="Times New Roman" panose="02020603050405020304" pitchFamily="18" charset="0"/>
              <a:sym typeface="Wingdings" panose="05000000000000000000" pitchFamily="2" charset="2"/>
            </a:endParaRPr>
          </a:p>
        </p:txBody>
      </p:sp>
    </p:spTree>
    <p:extLst>
      <p:ext uri="{BB962C8B-B14F-4D97-AF65-F5344CB8AC3E}">
        <p14:creationId xmlns:p14="http://schemas.microsoft.com/office/powerpoint/2010/main" val="3262572479"/>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2707921"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1. </a:t>
            </a:r>
            <a:r>
              <a:rPr lang="en-US" sz="2000" b="1" dirty="0">
                <a:latin typeface="Cambria" panose="02040503050406030204" pitchFamily="18" charset="0"/>
                <a:ea typeface="Cambria" panose="02040503050406030204" pitchFamily="18" charset="0"/>
              </a:rPr>
              <a:t>TIÊU CHÍ ĐÁNH GIÁ</a:t>
            </a:r>
          </a:p>
        </p:txBody>
      </p:sp>
      <p:sp>
        <p:nvSpPr>
          <p:cNvPr id="6" name="Rectangle 5"/>
          <p:cNvSpPr/>
          <p:nvPr/>
        </p:nvSpPr>
        <p:spPr>
          <a:xfrm>
            <a:off x="4422187" y="589526"/>
            <a:ext cx="3708772"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 CÔNG NGHIỆP THẾ MẠNH</a:t>
            </a:r>
          </a:p>
        </p:txBody>
      </p:sp>
      <p:sp>
        <p:nvSpPr>
          <p:cNvPr id="2" name="TextBox 1">
            <a:extLst>
              <a:ext uri="{FF2B5EF4-FFF2-40B4-BE49-F238E27FC236}">
                <a16:creationId xmlns:a16="http://schemas.microsoft.com/office/drawing/2014/main" xmlns="" id="{4461B3DE-D067-462D-A1A1-6BA32E3D9ADD}"/>
              </a:ext>
            </a:extLst>
          </p:cNvPr>
          <p:cNvSpPr txBox="1"/>
          <p:nvPr/>
        </p:nvSpPr>
        <p:spPr>
          <a:xfrm>
            <a:off x="1190624" y="1771650"/>
            <a:ext cx="9991725" cy="4508927"/>
          </a:xfrm>
          <a:prstGeom prst="rect">
            <a:avLst/>
          </a:prstGeom>
          <a:noFill/>
        </p:spPr>
        <p:txBody>
          <a:bodyPr wrap="square" rtlCol="0">
            <a:spAutoFit/>
          </a:bodyPr>
          <a:lstStyle/>
          <a:p>
            <a:pPr marL="285750" marR="0" indent="-285750" algn="just">
              <a:lnSpc>
                <a:spcPct val="130000"/>
              </a:lnSpc>
              <a:spcBef>
                <a:spcPts val="600"/>
              </a:spcBef>
              <a:spcAft>
                <a:spcPts val="600"/>
              </a:spcAft>
              <a:buFont typeface="Wingdings" panose="05000000000000000000" pitchFamily="2" charset="2"/>
              <a:buChar char="q"/>
              <a:tabLst>
                <a:tab pos="457200" algn="l"/>
              </a:tabLst>
            </a:pPr>
            <a:r>
              <a:rPr lang="en-US" sz="1800" b="1" dirty="0" err="1">
                <a:effectLst/>
                <a:uFill>
                  <a:solidFill>
                    <a:srgbClr val="0000FF"/>
                  </a:solidFill>
                </a:uFill>
                <a:latin typeface="+mj-lt"/>
                <a:ea typeface="Cambria" panose="02040503050406030204" pitchFamily="18" charset="0"/>
                <a:cs typeface="Arial" panose="020B0604020202020204" pitchFamily="34" charset="0"/>
              </a:rPr>
              <a:t>Môi</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trường</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hoạt</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động</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của</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doanh</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nghiệp</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Chính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sách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thương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mại</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Môi</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trường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đầu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tư</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Chế</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độ</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tài</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chính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Cơ</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cấu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doanh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nghiệp</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Năng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lực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sản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xuất</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công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nghiệp</a:t>
            </a:r>
            <a:r>
              <a:rPr lang="en-US" sz="1800" dirty="0">
                <a:effectLst/>
                <a:uFill>
                  <a:solidFill>
                    <a:srgbClr val="0000FF"/>
                  </a:solidFill>
                </a:uFill>
                <a:latin typeface="+mj-lt"/>
                <a:ea typeface="Cambria" panose="02040503050406030204" pitchFamily="18" charset="0"/>
                <a:cs typeface="Arial" panose="020B0604020202020204" pitchFamily="34" charset="0"/>
              </a:rPr>
              <a:t>. </a:t>
            </a:r>
            <a:endParaRPr lang="en-AU" sz="1800" dirty="0">
              <a:effectLst/>
              <a:uFill>
                <a:solidFill>
                  <a:srgbClr val="0000FF"/>
                </a:solidFill>
              </a:uFill>
              <a:latin typeface="+mj-lt"/>
              <a:ea typeface="Cambria" panose="02040503050406030204" pitchFamily="18" charset="0"/>
              <a:cs typeface="Arial" panose="020B0604020202020204" pitchFamily="34" charset="0"/>
            </a:endParaRPr>
          </a:p>
          <a:p>
            <a:pPr marL="285750" marR="0" indent="-285750" algn="just">
              <a:lnSpc>
                <a:spcPct val="130000"/>
              </a:lnSpc>
              <a:spcBef>
                <a:spcPts val="600"/>
              </a:spcBef>
              <a:spcAft>
                <a:spcPts val="600"/>
              </a:spcAft>
              <a:buFont typeface="Wingdings" panose="05000000000000000000" pitchFamily="2" charset="2"/>
              <a:buChar char="q"/>
              <a:tabLst>
                <a:tab pos="457200" algn="l"/>
              </a:tabLst>
            </a:pPr>
            <a:r>
              <a:rPr lang="en-US" sz="1800" b="1" dirty="0" err="1">
                <a:effectLst/>
                <a:uFill>
                  <a:solidFill>
                    <a:srgbClr val="0000FF"/>
                  </a:solidFill>
                </a:uFill>
                <a:latin typeface="+mj-lt"/>
                <a:ea typeface="Cambria" panose="02040503050406030204" pitchFamily="18" charset="0"/>
                <a:cs typeface="Arial" panose="020B0604020202020204" pitchFamily="34" charset="0"/>
              </a:rPr>
              <a:t>Hoạt</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động</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của</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doanh</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nghiệp</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Chiến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lược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kinh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doanh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của</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doanh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nghiệp</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Trình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độ</a:t>
            </a:r>
            <a:r>
              <a:rPr lang="en-US" sz="1800" dirty="0">
                <a:effectLst/>
                <a:uFill>
                  <a:solidFill>
                    <a:srgbClr val="0000FF"/>
                  </a:solidFill>
                </a:uFill>
                <a:latin typeface="+mj-lt"/>
                <a:ea typeface="Cambria" panose="02040503050406030204" pitchFamily="18" charset="0"/>
                <a:cs typeface="Arial" panose="020B0604020202020204" pitchFamily="34" charset="0"/>
              </a:rPr>
              <a:t> khoa </a:t>
            </a:r>
            <a:r>
              <a:rPr lang="en-US" sz="1800" dirty="0" err="1">
                <a:effectLst/>
                <a:uFill>
                  <a:solidFill>
                    <a:srgbClr val="0000FF"/>
                  </a:solidFill>
                </a:uFill>
                <a:latin typeface="+mj-lt"/>
                <a:ea typeface="Cambria" panose="02040503050406030204" pitchFamily="18" charset="0"/>
                <a:cs typeface="Arial" panose="020B0604020202020204" pitchFamily="34" charset="0"/>
              </a:rPr>
              <a:t>học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công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nghệ</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Khả</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năng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tiếp</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cận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công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nghệ</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và</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đổi</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mới</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công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nghệ</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hiện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có</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Năng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suất</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lao</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động</a:t>
            </a:r>
            <a:r>
              <a:rPr lang="en-US" sz="1800" dirty="0">
                <a:effectLst/>
                <a:uFill>
                  <a:solidFill>
                    <a:srgbClr val="0000FF"/>
                  </a:solidFill>
                </a:uFill>
                <a:latin typeface="+mj-lt"/>
                <a:ea typeface="Cambria" panose="02040503050406030204" pitchFamily="18" charset="0"/>
                <a:cs typeface="Arial" panose="020B0604020202020204" pitchFamily="34" charset="0"/>
              </a:rPr>
              <a:t>; Chi </a:t>
            </a:r>
            <a:r>
              <a:rPr lang="en-US" sz="1800" dirty="0" err="1">
                <a:effectLst/>
                <a:uFill>
                  <a:solidFill>
                    <a:srgbClr val="0000FF"/>
                  </a:solidFill>
                </a:uFill>
                <a:latin typeface="+mj-lt"/>
                <a:ea typeface="Cambria" panose="02040503050406030204" pitchFamily="18" charset="0"/>
                <a:cs typeface="Arial" panose="020B0604020202020204" pitchFamily="34" charset="0"/>
              </a:rPr>
              <a:t>phí</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sản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xuất</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và</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quản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lý</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Đầu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tư</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cho</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nghiên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cứu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triển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khai</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thương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hiệu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kiểu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dáng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công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nghiệp</a:t>
            </a:r>
            <a:r>
              <a:rPr lang="en-US" sz="1800" dirty="0">
                <a:effectLst/>
                <a:uFill>
                  <a:solidFill>
                    <a:srgbClr val="0000FF"/>
                  </a:solidFill>
                </a:uFill>
                <a:latin typeface="+mj-lt"/>
                <a:ea typeface="Cambria" panose="02040503050406030204" pitchFamily="18" charset="0"/>
                <a:cs typeface="Arial" panose="020B0604020202020204" pitchFamily="34" charset="0"/>
              </a:rPr>
              <a:t>. </a:t>
            </a:r>
            <a:endParaRPr lang="en-AU" sz="1800" dirty="0">
              <a:effectLst/>
              <a:uFill>
                <a:solidFill>
                  <a:srgbClr val="0000FF"/>
                </a:solidFill>
              </a:uFill>
              <a:latin typeface="+mj-lt"/>
              <a:ea typeface="Cambria" panose="02040503050406030204" pitchFamily="18" charset="0"/>
              <a:cs typeface="Arial" panose="020B0604020202020204" pitchFamily="34" charset="0"/>
            </a:endParaRPr>
          </a:p>
          <a:p>
            <a:pPr marL="285750" marR="0" indent="-285750" algn="just">
              <a:lnSpc>
                <a:spcPct val="130000"/>
              </a:lnSpc>
              <a:spcBef>
                <a:spcPts val="600"/>
              </a:spcBef>
              <a:spcAft>
                <a:spcPts val="600"/>
              </a:spcAft>
              <a:buFont typeface="Wingdings" panose="05000000000000000000" pitchFamily="2" charset="2"/>
              <a:buChar char="q"/>
              <a:tabLst>
                <a:tab pos="457200" algn="l"/>
              </a:tabLst>
            </a:pPr>
            <a:r>
              <a:rPr lang="en-US" sz="1800" b="1" dirty="0" err="1">
                <a:effectLst/>
                <a:uFill>
                  <a:solidFill>
                    <a:srgbClr val="0000FF"/>
                  </a:solidFill>
                </a:uFill>
                <a:latin typeface="+mj-lt"/>
                <a:ea typeface="Cambria" panose="02040503050406030204" pitchFamily="18" charset="0"/>
                <a:cs typeface="Arial" panose="020B0604020202020204" pitchFamily="34" charset="0"/>
              </a:rPr>
              <a:t>Sản</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phẩm</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và</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thị</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trường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Thiết</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kế</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sản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phẩm</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Chất</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lượng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sản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phẩm</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Chủng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loại</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sản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phẩm</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Tiềm</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năng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thị</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trường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Khả</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năng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cạnh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tranh</a:t>
            </a:r>
            <a:r>
              <a:rPr lang="en-US" sz="1800" dirty="0">
                <a:effectLst/>
                <a:uFill>
                  <a:solidFill>
                    <a:srgbClr val="0000FF"/>
                  </a:solidFill>
                </a:uFill>
                <a:latin typeface="+mj-lt"/>
                <a:ea typeface="Cambria" panose="02040503050406030204" pitchFamily="18" charset="0"/>
                <a:cs typeface="Arial" panose="020B0604020202020204" pitchFamily="34" charset="0"/>
              </a:rPr>
              <a:t>.</a:t>
            </a:r>
            <a:endParaRPr lang="en-AU" sz="1800" dirty="0">
              <a:effectLst/>
              <a:uFill>
                <a:solidFill>
                  <a:srgbClr val="0000FF"/>
                </a:solidFill>
              </a:uFill>
              <a:latin typeface="+mj-lt"/>
              <a:ea typeface="Cambria" panose="02040503050406030204" pitchFamily="18" charset="0"/>
              <a:cs typeface="Arial" panose="020B0604020202020204" pitchFamily="34" charset="0"/>
            </a:endParaRPr>
          </a:p>
          <a:p>
            <a:pPr marL="285750" marR="0" indent="-285750" algn="just">
              <a:lnSpc>
                <a:spcPct val="130000"/>
              </a:lnSpc>
              <a:spcBef>
                <a:spcPts val="600"/>
              </a:spcBef>
              <a:spcAft>
                <a:spcPts val="600"/>
              </a:spcAft>
              <a:buFont typeface="Wingdings" panose="05000000000000000000" pitchFamily="2" charset="2"/>
              <a:buChar char="q"/>
              <a:tabLst>
                <a:tab pos="457200" algn="l"/>
              </a:tabLst>
            </a:pPr>
            <a:r>
              <a:rPr lang="en-US" sz="1800" b="1" dirty="0" err="1">
                <a:effectLst/>
                <a:uFill>
                  <a:solidFill>
                    <a:srgbClr val="0000FF"/>
                  </a:solidFill>
                </a:uFill>
                <a:latin typeface="+mj-lt"/>
                <a:ea typeface="Cambria" panose="02040503050406030204" pitchFamily="18" charset="0"/>
                <a:cs typeface="Arial" panose="020B0604020202020204" pitchFamily="34" charset="0"/>
              </a:rPr>
              <a:t>Hiệu</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quả</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kinh</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b="1" dirty="0" err="1">
                <a:effectLst/>
                <a:uFill>
                  <a:solidFill>
                    <a:srgbClr val="0000FF"/>
                  </a:solidFill>
                </a:uFill>
                <a:latin typeface="+mj-lt"/>
                <a:ea typeface="Cambria" panose="02040503050406030204" pitchFamily="18" charset="0"/>
                <a:cs typeface="Arial" panose="020B0604020202020204" pitchFamily="34" charset="0"/>
              </a:rPr>
              <a:t>tế</a:t>
            </a:r>
            <a:r>
              <a:rPr lang="en-US" sz="1800" b="1" dirty="0">
                <a:effectLst/>
                <a:uFill>
                  <a:solidFill>
                    <a:srgbClr val="0000FF"/>
                  </a:solidFill>
                </a:uFill>
                <a:latin typeface="+mj-lt"/>
                <a:ea typeface="Cambria" panose="02040503050406030204" pitchFamily="18" charset="0"/>
                <a:cs typeface="Arial" panose="020B0604020202020204" pitchFamily="34" charset="0"/>
              </a:rPr>
              <a:t> </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xã</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hội</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Tỷ</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trọng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của</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sản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phẩm</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tạo</a:t>
            </a:r>
            <a:r>
              <a:rPr lang="en-US" sz="1800" dirty="0">
                <a:effectLst/>
                <a:uFill>
                  <a:solidFill>
                    <a:srgbClr val="0000FF"/>
                  </a:solidFill>
                </a:uFill>
                <a:latin typeface="+mj-lt"/>
                <a:ea typeface="Cambria" panose="02040503050406030204" pitchFamily="18" charset="0"/>
                <a:cs typeface="Arial" panose="020B0604020202020204" pitchFamily="34" charset="0"/>
              </a:rPr>
              <a:t> ra </a:t>
            </a:r>
            <a:r>
              <a:rPr lang="en-US" sz="1800" dirty="0" err="1">
                <a:effectLst/>
                <a:uFill>
                  <a:solidFill>
                    <a:srgbClr val="0000FF"/>
                  </a:solidFill>
                </a:uFill>
                <a:latin typeface="+mj-lt"/>
                <a:ea typeface="Cambria" panose="02040503050406030204" pitchFamily="18" charset="0"/>
                <a:cs typeface="Arial" panose="020B0604020202020204" pitchFamily="34" charset="0"/>
              </a:rPr>
              <a:t>trong</a:t>
            </a:r>
            <a:r>
              <a:rPr lang="en-US" sz="1800" dirty="0">
                <a:effectLst/>
                <a:uFill>
                  <a:solidFill>
                    <a:srgbClr val="0000FF"/>
                  </a:solidFill>
                </a:uFill>
                <a:latin typeface="+mj-lt"/>
                <a:ea typeface="Cambria" panose="02040503050406030204" pitchFamily="18" charset="0"/>
                <a:cs typeface="Arial" panose="020B0604020202020204" pitchFamily="34" charset="0"/>
              </a:rPr>
              <a:t> GRDP; </a:t>
            </a:r>
            <a:r>
              <a:rPr lang="en-US" sz="1800" dirty="0" err="1">
                <a:effectLst/>
                <a:uFill>
                  <a:solidFill>
                    <a:srgbClr val="0000FF"/>
                  </a:solidFill>
                </a:uFill>
                <a:latin typeface="+mj-lt"/>
                <a:ea typeface="Cambria" panose="02040503050406030204" pitchFamily="18" charset="0"/>
                <a:cs typeface="Arial" panose="020B0604020202020204" pitchFamily="34" charset="0"/>
              </a:rPr>
              <a:t>Đóng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góp</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vào</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nguồn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thu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ngân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sách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Tạo</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hiệu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ứng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dây</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chuyền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đến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sự</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phát</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triển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các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ngành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công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nghiệp</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khác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hoặc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có</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tác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động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lôi</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kéo</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các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ngành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khác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phát</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triển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theo</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Góp</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phần</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gia</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tăng</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kim</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ngạch</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xuất</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khẩu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Tạo</a:t>
            </a:r>
            <a:r>
              <a:rPr lang="en-US" sz="1800" dirty="0">
                <a:effectLst/>
                <a:uFill>
                  <a:solidFill>
                    <a:srgbClr val="0000FF"/>
                  </a:solidFill>
                </a:uFill>
                <a:latin typeface="+mj-lt"/>
                <a:ea typeface="Cambria" panose="02040503050406030204" pitchFamily="18" charset="0"/>
                <a:cs typeface="Arial" panose="020B0604020202020204" pitchFamily="34" charset="0"/>
              </a:rPr>
              <a:t> ra </a:t>
            </a:r>
            <a:r>
              <a:rPr lang="en-US" sz="1800" dirty="0" err="1">
                <a:effectLst/>
                <a:uFill>
                  <a:solidFill>
                    <a:srgbClr val="0000FF"/>
                  </a:solidFill>
                </a:uFill>
                <a:latin typeface="+mj-lt"/>
                <a:ea typeface="Cambria" panose="02040503050406030204" pitchFamily="18" charset="0"/>
                <a:cs typeface="Arial" panose="020B0604020202020204" pitchFamily="34" charset="0"/>
              </a:rPr>
              <a:t>nhiều</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việc</a:t>
            </a:r>
            <a:r>
              <a:rPr lang="en-US" sz="1800" dirty="0">
                <a:effectLst/>
                <a:uFill>
                  <a:solidFill>
                    <a:srgbClr val="0000FF"/>
                  </a:solidFill>
                </a:uFill>
                <a:latin typeface="+mj-lt"/>
                <a:ea typeface="Cambria" panose="02040503050406030204" pitchFamily="18" charset="0"/>
                <a:cs typeface="Arial" panose="020B0604020202020204" pitchFamily="34" charset="0"/>
              </a:rPr>
              <a:t> </a:t>
            </a:r>
            <a:r>
              <a:rPr lang="en-US" sz="1800" dirty="0" err="1">
                <a:effectLst/>
                <a:uFill>
                  <a:solidFill>
                    <a:srgbClr val="0000FF"/>
                  </a:solidFill>
                </a:uFill>
                <a:latin typeface="+mj-lt"/>
                <a:ea typeface="Cambria" panose="02040503050406030204" pitchFamily="18" charset="0"/>
                <a:cs typeface="Arial" panose="020B0604020202020204" pitchFamily="34" charset="0"/>
              </a:rPr>
              <a:t>làm</a:t>
            </a:r>
            <a:r>
              <a:rPr lang="en-US" sz="1800" dirty="0">
                <a:effectLst/>
                <a:uFill>
                  <a:solidFill>
                    <a:srgbClr val="0000FF"/>
                  </a:solidFill>
                </a:uFill>
                <a:latin typeface="+mj-lt"/>
                <a:ea typeface="Cambria" panose="02040503050406030204" pitchFamily="18" charset="0"/>
                <a:cs typeface="Arial" panose="020B0604020202020204" pitchFamily="34" charset="0"/>
              </a:rPr>
              <a:t>.</a:t>
            </a:r>
            <a:endParaRPr lang="en-AU" sz="1800" dirty="0">
              <a:effectLst/>
              <a:uFill>
                <a:solidFill>
                  <a:srgbClr val="0000FF"/>
                </a:solidFill>
              </a:uFill>
              <a:latin typeface="+mj-lt"/>
              <a:ea typeface="Cambria" panose="02040503050406030204" pitchFamily="18" charset="0"/>
              <a:cs typeface="Arial" panose="020B0604020202020204" pitchFamily="34" charset="0"/>
            </a:endParaRPr>
          </a:p>
          <a:p>
            <a:endParaRPr lang="en-AU" dirty="0"/>
          </a:p>
        </p:txBody>
      </p:sp>
    </p:spTree>
    <p:extLst>
      <p:ext uri="{BB962C8B-B14F-4D97-AF65-F5344CB8AC3E}">
        <p14:creationId xmlns:p14="http://schemas.microsoft.com/office/powerpoint/2010/main" val="190807451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7053021"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2. </a:t>
            </a:r>
            <a:r>
              <a:rPr lang="en-US" sz="2000" b="1" dirty="0">
                <a:latin typeface="Cambria" panose="02040503050406030204" pitchFamily="18" charset="0"/>
                <a:ea typeface="Cambria" panose="02040503050406030204" pitchFamily="18" charset="0"/>
              </a:rPr>
              <a:t>TIÊU CHÍ PHÁT TRIỂN CÁC NGÀNH CÔNG NGHIỆP (CẤP 1)</a:t>
            </a:r>
          </a:p>
        </p:txBody>
      </p:sp>
      <p:sp>
        <p:nvSpPr>
          <p:cNvPr id="6" name="Rectangle 5"/>
          <p:cNvSpPr/>
          <p:nvPr/>
        </p:nvSpPr>
        <p:spPr>
          <a:xfrm>
            <a:off x="4422187" y="589526"/>
            <a:ext cx="3708772"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 CÔNG NGHIỆP THẾ MẠNH</a:t>
            </a:r>
          </a:p>
        </p:txBody>
      </p:sp>
      <p:graphicFrame>
        <p:nvGraphicFramePr>
          <p:cNvPr id="3" name="Table 2">
            <a:extLst>
              <a:ext uri="{FF2B5EF4-FFF2-40B4-BE49-F238E27FC236}">
                <a16:creationId xmlns:a16="http://schemas.microsoft.com/office/drawing/2014/main" xmlns="" id="{20F2C0CF-2EEB-4243-922C-56208D96D9D8}"/>
              </a:ext>
            </a:extLst>
          </p:cNvPr>
          <p:cNvGraphicFramePr>
            <a:graphicFrameLocks noGrp="1"/>
          </p:cNvGraphicFramePr>
          <p:nvPr>
            <p:extLst>
              <p:ext uri="{D42A27DB-BD31-4B8C-83A1-F6EECF244321}">
                <p14:modId xmlns:p14="http://schemas.microsoft.com/office/powerpoint/2010/main" val="730513081"/>
              </p:ext>
            </p:extLst>
          </p:nvPr>
        </p:nvGraphicFramePr>
        <p:xfrm>
          <a:off x="1096963" y="1834896"/>
          <a:ext cx="10069736" cy="5941906"/>
        </p:xfrm>
        <a:graphic>
          <a:graphicData uri="http://schemas.openxmlformats.org/drawingml/2006/table">
            <a:tbl>
              <a:tblPr firstRow="1" firstCol="1" bandRow="1">
                <a:tableStyleId>{5C22544A-7EE6-4342-B048-85BDC9FD1C3A}</a:tableStyleId>
              </a:tblPr>
              <a:tblGrid>
                <a:gridCol w="2298170">
                  <a:extLst>
                    <a:ext uri="{9D8B030D-6E8A-4147-A177-3AD203B41FA5}">
                      <a16:colId xmlns:a16="http://schemas.microsoft.com/office/drawing/2014/main" xmlns="" val="3002537436"/>
                    </a:ext>
                  </a:extLst>
                </a:gridCol>
                <a:gridCol w="1100667">
                  <a:extLst>
                    <a:ext uri="{9D8B030D-6E8A-4147-A177-3AD203B41FA5}">
                      <a16:colId xmlns:a16="http://schemas.microsoft.com/office/drawing/2014/main" xmlns="" val="4186487865"/>
                    </a:ext>
                  </a:extLst>
                </a:gridCol>
                <a:gridCol w="1573302">
                  <a:extLst>
                    <a:ext uri="{9D8B030D-6E8A-4147-A177-3AD203B41FA5}">
                      <a16:colId xmlns:a16="http://schemas.microsoft.com/office/drawing/2014/main" xmlns="" val="4145457090"/>
                    </a:ext>
                  </a:extLst>
                </a:gridCol>
                <a:gridCol w="2281245">
                  <a:extLst>
                    <a:ext uri="{9D8B030D-6E8A-4147-A177-3AD203B41FA5}">
                      <a16:colId xmlns:a16="http://schemas.microsoft.com/office/drawing/2014/main" xmlns="" val="1839201754"/>
                    </a:ext>
                  </a:extLst>
                </a:gridCol>
                <a:gridCol w="1611356">
                  <a:extLst>
                    <a:ext uri="{9D8B030D-6E8A-4147-A177-3AD203B41FA5}">
                      <a16:colId xmlns:a16="http://schemas.microsoft.com/office/drawing/2014/main" xmlns="" val="711084634"/>
                    </a:ext>
                  </a:extLst>
                </a:gridCol>
                <a:gridCol w="1204996">
                  <a:extLst>
                    <a:ext uri="{9D8B030D-6E8A-4147-A177-3AD203B41FA5}">
                      <a16:colId xmlns:a16="http://schemas.microsoft.com/office/drawing/2014/main" xmlns="" val="271233169"/>
                    </a:ext>
                  </a:extLst>
                </a:gridCol>
              </a:tblGrid>
              <a:tr h="811445">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Tiêu</a:t>
                      </a:r>
                      <a:r>
                        <a:rPr lang="en-US" sz="1300" dirty="0">
                          <a:effectLst/>
                          <a:uFill>
                            <a:solidFill>
                              <a:srgbClr val="0000FF"/>
                            </a:solidFill>
                          </a:uFill>
                          <a:latin typeface="+mj-lt"/>
                        </a:rPr>
                        <a:t> </a:t>
                      </a:r>
                      <a:r>
                        <a:rPr lang="en-US" sz="1300" dirty="0" err="1">
                          <a:effectLst/>
                          <a:uFill>
                            <a:solidFill>
                              <a:srgbClr val="0000FF"/>
                            </a:solidFill>
                          </a:uFill>
                          <a:latin typeface="+mj-lt"/>
                        </a:rPr>
                        <a:t>chí</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Toàn</a:t>
                      </a:r>
                      <a:r>
                        <a:rPr lang="en-US" sz="1300" dirty="0">
                          <a:effectLst/>
                          <a:uFill>
                            <a:solidFill>
                              <a:srgbClr val="0000FF"/>
                            </a:solidFill>
                          </a:uFill>
                          <a:latin typeface="+mj-lt"/>
                        </a:rPr>
                        <a:t> </a:t>
                      </a:r>
                      <a:r>
                        <a:rPr lang="en-US" sz="1300" dirty="0" err="1">
                          <a:effectLst/>
                          <a:uFill>
                            <a:solidFill>
                              <a:srgbClr val="0000FF"/>
                            </a:solidFill>
                          </a:uFill>
                          <a:latin typeface="+mj-lt"/>
                        </a:rPr>
                        <a:t>ngành</a:t>
                      </a:r>
                      <a:r>
                        <a:rPr lang="en-US" sz="1300" dirty="0">
                          <a:effectLst/>
                          <a:uFill>
                            <a:solidFill>
                              <a:srgbClr val="0000FF"/>
                            </a:solidFill>
                          </a:uFill>
                          <a:latin typeface="+mj-lt"/>
                        </a:rPr>
                        <a:t> </a:t>
                      </a:r>
                      <a:r>
                        <a:rPr lang="en-US" sz="1300" dirty="0" err="1">
                          <a:effectLst/>
                          <a:uFill>
                            <a:solidFill>
                              <a:srgbClr val="0000FF"/>
                            </a:solidFill>
                          </a:uFill>
                          <a:latin typeface="+mj-lt"/>
                        </a:rPr>
                        <a:t>công</a:t>
                      </a:r>
                      <a:r>
                        <a:rPr lang="en-US" sz="1300" dirty="0">
                          <a:effectLst/>
                          <a:uFill>
                            <a:solidFill>
                              <a:srgbClr val="0000FF"/>
                            </a:solidFill>
                          </a:uFill>
                          <a:latin typeface="+mj-lt"/>
                        </a:rPr>
                        <a:t> </a:t>
                      </a:r>
                      <a:r>
                        <a:rPr lang="en-US" sz="1300" dirty="0" err="1">
                          <a:effectLst/>
                          <a:uFill>
                            <a:solidFill>
                              <a:srgbClr val="0000FF"/>
                            </a:solidFill>
                          </a:uFill>
                          <a:latin typeface="+mj-lt"/>
                        </a:rPr>
                        <a:t>nghiệp</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Khai</a:t>
                      </a:r>
                      <a:r>
                        <a:rPr lang="en-US" sz="1300" dirty="0">
                          <a:effectLst/>
                          <a:uFill>
                            <a:solidFill>
                              <a:srgbClr val="0000FF"/>
                            </a:solidFill>
                          </a:uFill>
                          <a:latin typeface="+mj-lt"/>
                        </a:rPr>
                        <a:t> </a:t>
                      </a:r>
                      <a:r>
                        <a:rPr lang="en-US" sz="1300" dirty="0" err="1">
                          <a:effectLst/>
                          <a:uFill>
                            <a:solidFill>
                              <a:srgbClr val="0000FF"/>
                            </a:solidFill>
                          </a:uFill>
                          <a:latin typeface="+mj-lt"/>
                        </a:rPr>
                        <a:t>khoáng</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Công</a:t>
                      </a:r>
                      <a:r>
                        <a:rPr lang="en-US" sz="1300" dirty="0">
                          <a:effectLst/>
                          <a:uFill>
                            <a:solidFill>
                              <a:srgbClr val="0000FF"/>
                            </a:solidFill>
                          </a:uFill>
                          <a:latin typeface="+mj-lt"/>
                        </a:rPr>
                        <a:t> </a:t>
                      </a:r>
                      <a:r>
                        <a:rPr lang="en-US" sz="1300" dirty="0" err="1">
                          <a:effectLst/>
                          <a:uFill>
                            <a:solidFill>
                              <a:srgbClr val="0000FF"/>
                            </a:solidFill>
                          </a:uFill>
                          <a:latin typeface="+mj-lt"/>
                        </a:rPr>
                        <a:t>nghiệp</a:t>
                      </a:r>
                      <a:r>
                        <a:rPr lang="en-US" sz="1300" dirty="0">
                          <a:effectLst/>
                          <a:uFill>
                            <a:solidFill>
                              <a:srgbClr val="0000FF"/>
                            </a:solidFill>
                          </a:uFill>
                          <a:latin typeface="+mj-lt"/>
                        </a:rPr>
                        <a:t> </a:t>
                      </a:r>
                      <a:r>
                        <a:rPr lang="en-US" sz="1300" dirty="0" err="1">
                          <a:effectLst/>
                          <a:uFill>
                            <a:solidFill>
                              <a:srgbClr val="0000FF"/>
                            </a:solidFill>
                          </a:uFill>
                          <a:latin typeface="+mj-lt"/>
                        </a:rPr>
                        <a:t>chế</a:t>
                      </a:r>
                      <a:r>
                        <a:rPr lang="en-US" sz="1300" dirty="0">
                          <a:effectLst/>
                          <a:uFill>
                            <a:solidFill>
                              <a:srgbClr val="0000FF"/>
                            </a:solidFill>
                          </a:uFill>
                          <a:latin typeface="+mj-lt"/>
                        </a:rPr>
                        <a:t> </a:t>
                      </a:r>
                      <a:r>
                        <a:rPr lang="en-US" sz="1300" dirty="0" err="1">
                          <a:effectLst/>
                          <a:uFill>
                            <a:solidFill>
                              <a:srgbClr val="0000FF"/>
                            </a:solidFill>
                          </a:uFill>
                          <a:latin typeface="+mj-lt"/>
                        </a:rPr>
                        <a:t>biến</a:t>
                      </a:r>
                      <a:r>
                        <a:rPr lang="en-US" sz="1300" dirty="0">
                          <a:effectLst/>
                          <a:uFill>
                            <a:solidFill>
                              <a:srgbClr val="0000FF"/>
                            </a:solidFill>
                          </a:uFill>
                          <a:latin typeface="+mj-lt"/>
                        </a:rPr>
                        <a:t>, </a:t>
                      </a:r>
                      <a:r>
                        <a:rPr lang="en-US" sz="1300" dirty="0" err="1">
                          <a:effectLst/>
                          <a:uFill>
                            <a:solidFill>
                              <a:srgbClr val="0000FF"/>
                            </a:solidFill>
                          </a:uFill>
                          <a:latin typeface="+mj-lt"/>
                        </a:rPr>
                        <a:t>chế</a:t>
                      </a:r>
                      <a:r>
                        <a:rPr lang="en-US" sz="1300" dirty="0">
                          <a:effectLst/>
                          <a:uFill>
                            <a:solidFill>
                              <a:srgbClr val="0000FF"/>
                            </a:solidFill>
                          </a:uFill>
                          <a:latin typeface="+mj-lt"/>
                        </a:rPr>
                        <a:t> </a:t>
                      </a:r>
                      <a:r>
                        <a:rPr lang="en-US" sz="1300" dirty="0" err="1">
                          <a:effectLst/>
                          <a:uFill>
                            <a:solidFill>
                              <a:srgbClr val="0000FF"/>
                            </a:solidFill>
                          </a:uFill>
                          <a:latin typeface="+mj-lt"/>
                        </a:rPr>
                        <a:t>tạo</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Sản</a:t>
                      </a:r>
                      <a:r>
                        <a:rPr lang="en-US" sz="1300" dirty="0">
                          <a:effectLst/>
                          <a:uFill>
                            <a:solidFill>
                              <a:srgbClr val="0000FF"/>
                            </a:solidFill>
                          </a:uFill>
                          <a:latin typeface="+mj-lt"/>
                        </a:rPr>
                        <a:t> </a:t>
                      </a:r>
                      <a:r>
                        <a:rPr lang="en-US" sz="1300" dirty="0" err="1">
                          <a:effectLst/>
                          <a:uFill>
                            <a:solidFill>
                              <a:srgbClr val="0000FF"/>
                            </a:solidFill>
                          </a:uFill>
                          <a:latin typeface="+mj-lt"/>
                        </a:rPr>
                        <a:t>xuất</a:t>
                      </a:r>
                      <a:r>
                        <a:rPr lang="en-US" sz="1300" dirty="0">
                          <a:effectLst/>
                          <a:uFill>
                            <a:solidFill>
                              <a:srgbClr val="0000FF"/>
                            </a:solidFill>
                          </a:uFill>
                          <a:latin typeface="+mj-lt"/>
                        </a:rPr>
                        <a:t> </a:t>
                      </a:r>
                      <a:r>
                        <a:rPr lang="en-US" sz="1300" dirty="0" err="1">
                          <a:effectLst/>
                          <a:uFill>
                            <a:solidFill>
                              <a:srgbClr val="0000FF"/>
                            </a:solidFill>
                          </a:uFill>
                          <a:latin typeface="+mj-lt"/>
                        </a:rPr>
                        <a:t>và</a:t>
                      </a:r>
                      <a:r>
                        <a:rPr lang="en-US" sz="1300" dirty="0">
                          <a:effectLst/>
                          <a:uFill>
                            <a:solidFill>
                              <a:srgbClr val="0000FF"/>
                            </a:solidFill>
                          </a:uFill>
                          <a:latin typeface="+mj-lt"/>
                        </a:rPr>
                        <a:t> </a:t>
                      </a:r>
                      <a:r>
                        <a:rPr lang="en-US" sz="1300" dirty="0" err="1">
                          <a:effectLst/>
                          <a:uFill>
                            <a:solidFill>
                              <a:srgbClr val="0000FF"/>
                            </a:solidFill>
                          </a:uFill>
                          <a:latin typeface="+mj-lt"/>
                        </a:rPr>
                        <a:t>phân</a:t>
                      </a:r>
                      <a:r>
                        <a:rPr lang="en-US" sz="1300" dirty="0">
                          <a:effectLst/>
                          <a:uFill>
                            <a:solidFill>
                              <a:srgbClr val="0000FF"/>
                            </a:solidFill>
                          </a:uFill>
                          <a:latin typeface="+mj-lt"/>
                        </a:rPr>
                        <a:t> </a:t>
                      </a:r>
                      <a:r>
                        <a:rPr lang="en-US" sz="1300" dirty="0" err="1">
                          <a:effectLst/>
                          <a:uFill>
                            <a:solidFill>
                              <a:srgbClr val="0000FF"/>
                            </a:solidFill>
                          </a:uFill>
                          <a:latin typeface="+mj-lt"/>
                        </a:rPr>
                        <a:t>phối</a:t>
                      </a:r>
                      <a:r>
                        <a:rPr lang="en-US" sz="1300" dirty="0">
                          <a:effectLst/>
                          <a:uFill>
                            <a:solidFill>
                              <a:srgbClr val="0000FF"/>
                            </a:solidFill>
                          </a:uFill>
                          <a:latin typeface="+mj-lt"/>
                        </a:rPr>
                        <a:t> </a:t>
                      </a:r>
                      <a:r>
                        <a:rPr lang="en-US" sz="1300" dirty="0" err="1">
                          <a:effectLst/>
                          <a:uFill>
                            <a:solidFill>
                              <a:srgbClr val="0000FF"/>
                            </a:solidFill>
                          </a:uFill>
                          <a:latin typeface="+mj-lt"/>
                        </a:rPr>
                        <a:t>điện</a:t>
                      </a:r>
                      <a:r>
                        <a:rPr lang="en-US" sz="1300" dirty="0">
                          <a:effectLst/>
                          <a:uFill>
                            <a:solidFill>
                              <a:srgbClr val="0000FF"/>
                            </a:solidFill>
                          </a:uFill>
                          <a:latin typeface="+mj-lt"/>
                        </a:rPr>
                        <a:t>, </a:t>
                      </a:r>
                      <a:r>
                        <a:rPr lang="en-US" sz="1300" dirty="0" err="1">
                          <a:effectLst/>
                          <a:uFill>
                            <a:solidFill>
                              <a:srgbClr val="0000FF"/>
                            </a:solidFill>
                          </a:uFill>
                          <a:latin typeface="+mj-lt"/>
                        </a:rPr>
                        <a:t>khí</a:t>
                      </a:r>
                      <a:r>
                        <a:rPr lang="en-US" sz="1300" dirty="0">
                          <a:effectLst/>
                          <a:uFill>
                            <a:solidFill>
                              <a:srgbClr val="0000FF"/>
                            </a:solidFill>
                          </a:uFill>
                          <a:latin typeface="+mj-lt"/>
                        </a:rPr>
                        <a:t> </a:t>
                      </a:r>
                      <a:r>
                        <a:rPr lang="en-US" sz="1300" dirty="0" err="1">
                          <a:effectLst/>
                          <a:uFill>
                            <a:solidFill>
                              <a:srgbClr val="0000FF"/>
                            </a:solidFill>
                          </a:uFill>
                          <a:latin typeface="+mj-lt"/>
                        </a:rPr>
                        <a:t>đốt</a:t>
                      </a:r>
                      <a:r>
                        <a:rPr lang="en-US" sz="1300" dirty="0">
                          <a:effectLst/>
                          <a:uFill>
                            <a:solidFill>
                              <a:srgbClr val="0000FF"/>
                            </a:solidFill>
                          </a:uFill>
                          <a:latin typeface="+mj-lt"/>
                        </a:rPr>
                        <a:t>, </a:t>
                      </a:r>
                      <a:r>
                        <a:rPr lang="en-US" sz="1300" dirty="0" err="1">
                          <a:effectLst/>
                          <a:uFill>
                            <a:solidFill>
                              <a:srgbClr val="0000FF"/>
                            </a:solidFill>
                          </a:uFill>
                          <a:latin typeface="+mj-lt"/>
                        </a:rPr>
                        <a:t>nước</a:t>
                      </a:r>
                      <a:r>
                        <a:rPr lang="en-US" sz="1300" dirty="0">
                          <a:effectLst/>
                          <a:uFill>
                            <a:solidFill>
                              <a:srgbClr val="0000FF"/>
                            </a:solidFill>
                          </a:uFill>
                          <a:latin typeface="+mj-lt"/>
                        </a:rPr>
                        <a:t> </a:t>
                      </a:r>
                      <a:r>
                        <a:rPr lang="en-US" sz="1300" dirty="0" err="1">
                          <a:effectLst/>
                          <a:uFill>
                            <a:solidFill>
                              <a:srgbClr val="0000FF"/>
                            </a:solidFill>
                          </a:uFill>
                          <a:latin typeface="+mj-lt"/>
                        </a:rPr>
                        <a:t>nóng</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Cung</a:t>
                      </a:r>
                      <a:r>
                        <a:rPr lang="en-US" sz="1300" dirty="0">
                          <a:effectLst/>
                          <a:uFill>
                            <a:solidFill>
                              <a:srgbClr val="0000FF"/>
                            </a:solidFill>
                          </a:uFill>
                          <a:latin typeface="+mj-lt"/>
                        </a:rPr>
                        <a:t> </a:t>
                      </a:r>
                      <a:r>
                        <a:rPr lang="en-US" sz="1300" dirty="0" err="1">
                          <a:effectLst/>
                          <a:uFill>
                            <a:solidFill>
                              <a:srgbClr val="0000FF"/>
                            </a:solidFill>
                          </a:uFill>
                          <a:latin typeface="+mj-lt"/>
                        </a:rPr>
                        <a:t>cấp</a:t>
                      </a:r>
                      <a:r>
                        <a:rPr lang="en-US" sz="1300" dirty="0">
                          <a:effectLst/>
                          <a:uFill>
                            <a:solidFill>
                              <a:srgbClr val="0000FF"/>
                            </a:solidFill>
                          </a:uFill>
                          <a:latin typeface="+mj-lt"/>
                        </a:rPr>
                        <a:t> </a:t>
                      </a:r>
                      <a:r>
                        <a:rPr lang="en-US" sz="1300" dirty="0" err="1">
                          <a:effectLst/>
                          <a:uFill>
                            <a:solidFill>
                              <a:srgbClr val="0000FF"/>
                            </a:solidFill>
                          </a:uFill>
                          <a:latin typeface="+mj-lt"/>
                        </a:rPr>
                        <a:t>nước</a:t>
                      </a:r>
                      <a:r>
                        <a:rPr lang="en-US" sz="1300" dirty="0">
                          <a:effectLst/>
                          <a:uFill>
                            <a:solidFill>
                              <a:srgbClr val="0000FF"/>
                            </a:solidFill>
                          </a:uFill>
                          <a:latin typeface="+mj-lt"/>
                        </a:rPr>
                        <a:t>, </a:t>
                      </a:r>
                      <a:r>
                        <a:rPr lang="en-US" sz="1300" dirty="0" err="1">
                          <a:effectLst/>
                          <a:uFill>
                            <a:solidFill>
                              <a:srgbClr val="0000FF"/>
                            </a:solidFill>
                          </a:uFill>
                          <a:latin typeface="+mj-lt"/>
                        </a:rPr>
                        <a:t>xử</a:t>
                      </a:r>
                      <a:r>
                        <a:rPr lang="en-US" sz="1300" dirty="0">
                          <a:effectLst/>
                          <a:uFill>
                            <a:solidFill>
                              <a:srgbClr val="0000FF"/>
                            </a:solidFill>
                          </a:uFill>
                          <a:latin typeface="+mj-lt"/>
                        </a:rPr>
                        <a:t> </a:t>
                      </a:r>
                      <a:r>
                        <a:rPr lang="en-US" sz="1300" dirty="0" err="1">
                          <a:effectLst/>
                          <a:uFill>
                            <a:solidFill>
                              <a:srgbClr val="0000FF"/>
                            </a:solidFill>
                          </a:uFill>
                          <a:latin typeface="+mj-lt"/>
                        </a:rPr>
                        <a:t>lý</a:t>
                      </a:r>
                      <a:r>
                        <a:rPr lang="en-US" sz="1300" dirty="0">
                          <a:effectLst/>
                          <a:uFill>
                            <a:solidFill>
                              <a:srgbClr val="0000FF"/>
                            </a:solidFill>
                          </a:uFill>
                          <a:latin typeface="+mj-lt"/>
                        </a:rPr>
                        <a:t> </a:t>
                      </a:r>
                      <a:r>
                        <a:rPr lang="en-US" sz="1300" dirty="0" err="1">
                          <a:effectLst/>
                          <a:uFill>
                            <a:solidFill>
                              <a:srgbClr val="0000FF"/>
                            </a:solidFill>
                          </a:uFill>
                          <a:latin typeface="+mj-lt"/>
                        </a:rPr>
                        <a:t>rác</a:t>
                      </a:r>
                      <a:r>
                        <a:rPr lang="en-US" sz="1300" dirty="0">
                          <a:effectLst/>
                          <a:uFill>
                            <a:solidFill>
                              <a:srgbClr val="0000FF"/>
                            </a:solidFill>
                          </a:uFill>
                          <a:latin typeface="+mj-lt"/>
                        </a:rPr>
                        <a:t> </a:t>
                      </a:r>
                      <a:r>
                        <a:rPr lang="en-US" sz="1300" dirty="0" err="1">
                          <a:effectLst/>
                          <a:uFill>
                            <a:solidFill>
                              <a:srgbClr val="0000FF"/>
                            </a:solidFill>
                          </a:uFill>
                          <a:latin typeface="+mj-lt"/>
                        </a:rPr>
                        <a:t>thải</a:t>
                      </a:r>
                      <a:r>
                        <a:rPr lang="en-US" sz="1300" dirty="0">
                          <a:effectLst/>
                          <a:uFill>
                            <a:solidFill>
                              <a:srgbClr val="0000FF"/>
                            </a:solidFill>
                          </a:uFill>
                          <a:latin typeface="+mj-lt"/>
                        </a:rPr>
                        <a:t>….</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4279952106"/>
                  </a:ext>
                </a:extLst>
              </a:tr>
              <a:tr h="262554">
                <a:tc>
                  <a:txBody>
                    <a:bodyPr/>
                    <a:lstStyle/>
                    <a:p>
                      <a:pPr marL="0" marR="0" algn="just">
                        <a:lnSpc>
                          <a:spcPct val="130000"/>
                        </a:lnSpc>
                        <a:spcBef>
                          <a:spcPts val="0"/>
                        </a:spcBef>
                        <a:spcAft>
                          <a:spcPts val="0"/>
                        </a:spcAft>
                        <a:tabLst>
                          <a:tab pos="457200" algn="l"/>
                        </a:tabLst>
                      </a:pPr>
                      <a:r>
                        <a:rPr lang="en-US" sz="1400" b="1" dirty="0" smtClean="0">
                          <a:solidFill>
                            <a:schemeClr val="bg1"/>
                          </a:solidFill>
                          <a:effectLst/>
                          <a:uFill>
                            <a:solidFill>
                              <a:srgbClr val="0000FF"/>
                            </a:solidFill>
                          </a:uFill>
                          <a:latin typeface="+mj-lt"/>
                        </a:rPr>
                        <a:t>1.Số </a:t>
                      </a:r>
                      <a:r>
                        <a:rPr lang="en-US" sz="1400" b="1" dirty="0" err="1">
                          <a:solidFill>
                            <a:schemeClr val="bg1"/>
                          </a:solidFill>
                          <a:effectLst/>
                          <a:uFill>
                            <a:solidFill>
                              <a:srgbClr val="0000FF"/>
                            </a:solidFill>
                          </a:uFill>
                          <a:latin typeface="+mj-lt"/>
                        </a:rPr>
                        <a:t>lượng</a:t>
                      </a:r>
                      <a:r>
                        <a:rPr lang="en-US" sz="1400" b="1" dirty="0">
                          <a:solidFill>
                            <a:schemeClr val="bg1"/>
                          </a:solidFill>
                          <a:effectLst/>
                          <a:uFill>
                            <a:solidFill>
                              <a:srgbClr val="0000FF"/>
                            </a:solidFill>
                          </a:uFill>
                          <a:latin typeface="+mj-lt"/>
                        </a:rPr>
                        <a:t> DN </a:t>
                      </a:r>
                      <a:r>
                        <a:rPr lang="en-US" sz="1400" b="1" dirty="0" err="1">
                          <a:solidFill>
                            <a:schemeClr val="bg1"/>
                          </a:solidFill>
                          <a:effectLst/>
                          <a:uFill>
                            <a:solidFill>
                              <a:srgbClr val="0000FF"/>
                            </a:solidFill>
                          </a:uFill>
                          <a:latin typeface="+mj-lt"/>
                        </a:rPr>
                        <a:t>đang</a:t>
                      </a:r>
                      <a:r>
                        <a:rPr lang="en-US" sz="1400" b="1" dirty="0">
                          <a:solidFill>
                            <a:schemeClr val="bg1"/>
                          </a:solidFill>
                          <a:effectLst/>
                          <a:uFill>
                            <a:solidFill>
                              <a:srgbClr val="0000FF"/>
                            </a:solidFill>
                          </a:uFill>
                          <a:latin typeface="+mj-lt"/>
                        </a:rPr>
                        <a:t> </a:t>
                      </a:r>
                      <a:r>
                        <a:rPr lang="en-US" sz="1400" b="1" dirty="0" err="1">
                          <a:solidFill>
                            <a:schemeClr val="bg1"/>
                          </a:solidFill>
                          <a:effectLst/>
                          <a:uFill>
                            <a:solidFill>
                              <a:srgbClr val="0000FF"/>
                            </a:solidFill>
                          </a:uFill>
                          <a:latin typeface="+mj-lt"/>
                        </a:rPr>
                        <a:t>hoạt</a:t>
                      </a:r>
                      <a:r>
                        <a:rPr lang="en-US" sz="1400" b="1" dirty="0">
                          <a:solidFill>
                            <a:schemeClr val="bg1"/>
                          </a:solidFill>
                          <a:effectLst/>
                          <a:uFill>
                            <a:solidFill>
                              <a:srgbClr val="0000FF"/>
                            </a:solidFill>
                          </a:uFill>
                          <a:latin typeface="+mj-lt"/>
                        </a:rPr>
                        <a:t> </a:t>
                      </a:r>
                      <a:r>
                        <a:rPr lang="en-US" sz="1400" b="1" dirty="0" err="1">
                          <a:solidFill>
                            <a:schemeClr val="bg1"/>
                          </a:solidFill>
                          <a:effectLst/>
                          <a:uFill>
                            <a:solidFill>
                              <a:srgbClr val="0000FF"/>
                            </a:solidFill>
                          </a:uFill>
                          <a:latin typeface="+mj-lt"/>
                        </a:rPr>
                        <a:t>động</a:t>
                      </a:r>
                      <a:endParaRPr lang="en-AU" sz="1400" b="1" dirty="0">
                        <a:solidFill>
                          <a:schemeClr val="bg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solidFill>
                            <a:schemeClr val="tx1"/>
                          </a:solidFill>
                          <a:effectLst/>
                          <a:uFill>
                            <a:solidFill>
                              <a:srgbClr val="0000FF"/>
                            </a:solidFill>
                          </a:uFill>
                          <a:latin typeface="+mj-lt"/>
                        </a:rPr>
                        <a:t>231</a:t>
                      </a:r>
                      <a:endParaRPr lang="en-AU" sz="1300" b="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solidFill>
                            <a:schemeClr val="tx1"/>
                          </a:solidFill>
                          <a:effectLst/>
                          <a:uFill>
                            <a:solidFill>
                              <a:srgbClr val="0000FF"/>
                            </a:solidFill>
                          </a:uFill>
                          <a:latin typeface="+mj-lt"/>
                        </a:rPr>
                        <a:t>26</a:t>
                      </a:r>
                      <a:endParaRPr lang="en-AU" sz="1300" b="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solidFill>
                            <a:schemeClr val="tx1"/>
                          </a:solidFill>
                          <a:effectLst/>
                          <a:uFill>
                            <a:solidFill>
                              <a:srgbClr val="0000FF"/>
                            </a:solidFill>
                          </a:uFill>
                          <a:latin typeface="+mj-lt"/>
                        </a:rPr>
                        <a:t>189</a:t>
                      </a:r>
                      <a:endParaRPr lang="en-AU" sz="1300" b="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solidFill>
                            <a:schemeClr val="tx1"/>
                          </a:solidFill>
                          <a:effectLst/>
                          <a:uFill>
                            <a:solidFill>
                              <a:srgbClr val="0000FF"/>
                            </a:solidFill>
                          </a:uFill>
                          <a:latin typeface="+mj-lt"/>
                        </a:rPr>
                        <a:t>11</a:t>
                      </a:r>
                      <a:endParaRPr lang="en-AU" sz="1300" b="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solidFill>
                            <a:schemeClr val="tx1"/>
                          </a:solidFill>
                          <a:effectLst/>
                          <a:uFill>
                            <a:solidFill>
                              <a:srgbClr val="0000FF"/>
                            </a:solidFill>
                          </a:uFill>
                          <a:latin typeface="+mj-lt"/>
                        </a:rPr>
                        <a:t>5</a:t>
                      </a:r>
                      <a:endParaRPr lang="en-AU" sz="1300" b="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1696538360"/>
                  </a:ext>
                </a:extLst>
              </a:tr>
              <a:tr h="255496">
                <a:tc>
                  <a:txBody>
                    <a:bodyPr/>
                    <a:lstStyle/>
                    <a:p>
                      <a:pPr marL="0" marR="0" algn="just">
                        <a:lnSpc>
                          <a:spcPct val="130000"/>
                        </a:lnSpc>
                        <a:spcBef>
                          <a:spcPts val="0"/>
                        </a:spcBef>
                        <a:spcAft>
                          <a:spcPts val="0"/>
                        </a:spcAft>
                        <a:tabLst>
                          <a:tab pos="457200" algn="l"/>
                        </a:tabLst>
                      </a:pPr>
                      <a:r>
                        <a:rPr lang="en-US" sz="1300" b="1" i="0" dirty="0" smtClean="0">
                          <a:solidFill>
                            <a:schemeClr val="bg1"/>
                          </a:solidFill>
                          <a:effectLst/>
                          <a:uFill>
                            <a:solidFill>
                              <a:srgbClr val="0000FF"/>
                            </a:solidFill>
                          </a:uFill>
                          <a:latin typeface="+mj-lt"/>
                        </a:rPr>
                        <a:t>   </a:t>
                      </a:r>
                      <a:r>
                        <a:rPr lang="en-US" sz="1300" b="1" i="0" dirty="0" err="1" smtClean="0">
                          <a:solidFill>
                            <a:schemeClr val="bg1"/>
                          </a:solidFill>
                          <a:effectLst/>
                          <a:uFill>
                            <a:solidFill>
                              <a:srgbClr val="0000FF"/>
                            </a:solidFill>
                          </a:uFill>
                          <a:latin typeface="+mj-lt"/>
                        </a:rPr>
                        <a:t>Tốc</a:t>
                      </a:r>
                      <a:r>
                        <a:rPr lang="en-US" sz="1300" b="1" i="0" dirty="0" smtClean="0">
                          <a:solidFill>
                            <a:schemeClr val="bg1"/>
                          </a:solidFill>
                          <a:effectLst/>
                          <a:uFill>
                            <a:solidFill>
                              <a:srgbClr val="0000FF"/>
                            </a:solidFill>
                          </a:uFill>
                          <a:latin typeface="+mj-lt"/>
                        </a:rPr>
                        <a:t> </a:t>
                      </a:r>
                      <a:r>
                        <a:rPr lang="en-US" sz="1300" b="1" i="0" dirty="0" err="1">
                          <a:solidFill>
                            <a:schemeClr val="bg1"/>
                          </a:solidFill>
                          <a:effectLst/>
                          <a:uFill>
                            <a:solidFill>
                              <a:srgbClr val="0000FF"/>
                            </a:solidFill>
                          </a:uFill>
                          <a:latin typeface="+mj-lt"/>
                        </a:rPr>
                        <a:t>độ</a:t>
                      </a:r>
                      <a:r>
                        <a:rPr lang="en-US" sz="1300" b="1" i="0" dirty="0">
                          <a:solidFill>
                            <a:schemeClr val="bg1"/>
                          </a:solidFill>
                          <a:effectLst/>
                          <a:uFill>
                            <a:solidFill>
                              <a:srgbClr val="0000FF"/>
                            </a:solidFill>
                          </a:uFill>
                          <a:latin typeface="+mj-lt"/>
                        </a:rPr>
                        <a:t> </a:t>
                      </a:r>
                      <a:r>
                        <a:rPr lang="en-US" sz="1300" b="1" i="0" dirty="0" err="1">
                          <a:solidFill>
                            <a:schemeClr val="bg1"/>
                          </a:solidFill>
                          <a:effectLst/>
                          <a:uFill>
                            <a:solidFill>
                              <a:srgbClr val="0000FF"/>
                            </a:solidFill>
                          </a:uFill>
                          <a:latin typeface="+mj-lt"/>
                        </a:rPr>
                        <a:t>tăng</a:t>
                      </a:r>
                      <a:r>
                        <a:rPr lang="en-US" sz="1300" b="1" i="0" dirty="0">
                          <a:solidFill>
                            <a:schemeClr val="bg1"/>
                          </a:solidFill>
                          <a:effectLst/>
                          <a:uFill>
                            <a:solidFill>
                              <a:srgbClr val="0000FF"/>
                            </a:solidFill>
                          </a:uFill>
                          <a:latin typeface="+mj-lt"/>
                        </a:rPr>
                        <a:t> </a:t>
                      </a:r>
                      <a:r>
                        <a:rPr lang="en-US" sz="1300" b="1" i="0" dirty="0" err="1">
                          <a:solidFill>
                            <a:schemeClr val="bg1"/>
                          </a:solidFill>
                          <a:effectLst/>
                          <a:uFill>
                            <a:solidFill>
                              <a:srgbClr val="0000FF"/>
                            </a:solidFill>
                          </a:uFill>
                          <a:latin typeface="+mj-lt"/>
                        </a:rPr>
                        <a:t>trưởng</a:t>
                      </a:r>
                      <a:r>
                        <a:rPr lang="en-US" sz="1300" b="1" i="0" dirty="0">
                          <a:solidFill>
                            <a:schemeClr val="bg1"/>
                          </a:solidFill>
                          <a:effectLst/>
                          <a:uFill>
                            <a:solidFill>
                              <a:srgbClr val="0000FF"/>
                            </a:solidFill>
                          </a:uFill>
                          <a:latin typeface="+mj-lt"/>
                        </a:rPr>
                        <a:t> 2011-2020</a:t>
                      </a:r>
                      <a:endParaRPr lang="en-AU" sz="1300" b="1" i="0" dirty="0">
                        <a:solidFill>
                          <a:schemeClr val="bg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8,41</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3,75</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9,68</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6,25</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2,26</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405653599"/>
                  </a:ext>
                </a:extLst>
              </a:tr>
              <a:tr h="255496">
                <a:tc>
                  <a:txBody>
                    <a:bodyPr/>
                    <a:lstStyle/>
                    <a:p>
                      <a:pPr marL="0" marR="0" algn="just">
                        <a:lnSpc>
                          <a:spcPct val="130000"/>
                        </a:lnSpc>
                        <a:spcBef>
                          <a:spcPts val="0"/>
                        </a:spcBef>
                        <a:spcAft>
                          <a:spcPts val="0"/>
                        </a:spcAft>
                        <a:tabLst>
                          <a:tab pos="457200" algn="l"/>
                        </a:tabLst>
                      </a:pPr>
                      <a:r>
                        <a:rPr lang="en-US" sz="1300" dirty="0" smtClean="0">
                          <a:effectLst/>
                          <a:uFill>
                            <a:solidFill>
                              <a:srgbClr val="0000FF"/>
                            </a:solidFill>
                          </a:uFill>
                          <a:latin typeface="+mj-lt"/>
                        </a:rPr>
                        <a:t>2</a:t>
                      </a:r>
                      <a:r>
                        <a:rPr lang="en-US" sz="1400" dirty="0" smtClean="0">
                          <a:effectLst/>
                          <a:uFill>
                            <a:solidFill>
                              <a:srgbClr val="0000FF"/>
                            </a:solidFill>
                          </a:uFill>
                          <a:latin typeface="+mj-lt"/>
                        </a:rPr>
                        <a:t>. </a:t>
                      </a:r>
                      <a:r>
                        <a:rPr lang="en-US" sz="1400" dirty="0" err="1" smtClean="0">
                          <a:effectLst/>
                          <a:uFill>
                            <a:solidFill>
                              <a:srgbClr val="0000FF"/>
                            </a:solidFill>
                          </a:uFill>
                          <a:latin typeface="+mj-lt"/>
                        </a:rPr>
                        <a:t>Số</a:t>
                      </a:r>
                      <a:r>
                        <a:rPr lang="en-US" sz="1400" dirty="0" smtClean="0">
                          <a:effectLst/>
                          <a:uFill>
                            <a:solidFill>
                              <a:srgbClr val="0000FF"/>
                            </a:solidFill>
                          </a:uFill>
                          <a:latin typeface="+mj-lt"/>
                        </a:rPr>
                        <a:t> </a:t>
                      </a:r>
                      <a:r>
                        <a:rPr lang="en-US" sz="1400" dirty="0" err="1">
                          <a:effectLst/>
                          <a:uFill>
                            <a:solidFill>
                              <a:srgbClr val="0000FF"/>
                            </a:solidFill>
                          </a:uFill>
                          <a:latin typeface="+mj-lt"/>
                        </a:rPr>
                        <a:t>lượng</a:t>
                      </a:r>
                      <a:r>
                        <a:rPr lang="en-US" sz="1400" dirty="0">
                          <a:effectLst/>
                          <a:uFill>
                            <a:solidFill>
                              <a:srgbClr val="0000FF"/>
                            </a:solidFill>
                          </a:uFill>
                          <a:latin typeface="+mj-lt"/>
                        </a:rPr>
                        <a:t> </a:t>
                      </a:r>
                      <a:r>
                        <a:rPr lang="en-US" sz="1400" dirty="0" err="1">
                          <a:effectLst/>
                          <a:uFill>
                            <a:solidFill>
                              <a:srgbClr val="0000FF"/>
                            </a:solidFill>
                          </a:uFill>
                          <a:latin typeface="+mj-lt"/>
                        </a:rPr>
                        <a:t>lao</a:t>
                      </a:r>
                      <a:r>
                        <a:rPr lang="en-US" sz="1400" dirty="0">
                          <a:effectLst/>
                          <a:uFill>
                            <a:solidFill>
                              <a:srgbClr val="0000FF"/>
                            </a:solidFill>
                          </a:uFill>
                          <a:latin typeface="+mj-lt"/>
                        </a:rPr>
                        <a:t> </a:t>
                      </a:r>
                      <a:r>
                        <a:rPr lang="en-US" sz="1400" dirty="0" err="1">
                          <a:effectLst/>
                          <a:uFill>
                            <a:solidFill>
                              <a:srgbClr val="0000FF"/>
                            </a:solidFill>
                          </a:uFill>
                          <a:latin typeface="+mj-lt"/>
                        </a:rPr>
                        <a:t>động</a:t>
                      </a:r>
                      <a:r>
                        <a:rPr lang="en-US" sz="1400" dirty="0">
                          <a:effectLst/>
                          <a:uFill>
                            <a:solidFill>
                              <a:srgbClr val="0000FF"/>
                            </a:solidFill>
                          </a:uFill>
                          <a:latin typeface="+mj-lt"/>
                        </a:rPr>
                        <a:t> </a:t>
                      </a:r>
                      <a:r>
                        <a:rPr lang="en-US" sz="1400" dirty="0" err="1">
                          <a:effectLst/>
                          <a:uFill>
                            <a:solidFill>
                              <a:srgbClr val="0000FF"/>
                            </a:solidFill>
                          </a:uFill>
                          <a:latin typeface="+mj-lt"/>
                        </a:rPr>
                        <a:t>thu</a:t>
                      </a:r>
                      <a:r>
                        <a:rPr lang="en-US" sz="1400" dirty="0">
                          <a:effectLst/>
                          <a:uFill>
                            <a:solidFill>
                              <a:srgbClr val="0000FF"/>
                            </a:solidFill>
                          </a:uFill>
                          <a:latin typeface="+mj-lt"/>
                        </a:rPr>
                        <a:t> </a:t>
                      </a:r>
                      <a:r>
                        <a:rPr lang="en-US" sz="1400" dirty="0" err="1">
                          <a:effectLst/>
                          <a:uFill>
                            <a:solidFill>
                              <a:srgbClr val="0000FF"/>
                            </a:solidFill>
                          </a:uFill>
                          <a:latin typeface="+mj-lt"/>
                        </a:rPr>
                        <a:t>hút</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2.921</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226     </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 2.216</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318</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161</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1227943073"/>
                  </a:ext>
                </a:extLst>
              </a:tr>
              <a:tr h="255496">
                <a:tc>
                  <a:txBody>
                    <a:bodyPr/>
                    <a:lstStyle/>
                    <a:p>
                      <a:pPr marL="0" marR="0" algn="just">
                        <a:lnSpc>
                          <a:spcPct val="130000"/>
                        </a:lnSpc>
                        <a:spcBef>
                          <a:spcPts val="0"/>
                        </a:spcBef>
                        <a:spcAft>
                          <a:spcPts val="0"/>
                        </a:spcAft>
                        <a:tabLst>
                          <a:tab pos="457200" algn="l"/>
                        </a:tabLst>
                      </a:pPr>
                      <a:r>
                        <a:rPr lang="en-US" sz="1400" dirty="0" smtClean="0">
                          <a:solidFill>
                            <a:schemeClr val="bg1"/>
                          </a:solidFill>
                          <a:effectLst/>
                          <a:uFill>
                            <a:solidFill>
                              <a:srgbClr val="0000FF"/>
                            </a:solidFill>
                          </a:uFill>
                          <a:latin typeface="+mj-lt"/>
                        </a:rPr>
                        <a:t>3. </a:t>
                      </a:r>
                      <a:r>
                        <a:rPr lang="en-US" sz="1400" dirty="0" err="1" smtClean="0">
                          <a:solidFill>
                            <a:schemeClr val="bg1"/>
                          </a:solidFill>
                          <a:effectLst/>
                          <a:uFill>
                            <a:solidFill>
                              <a:srgbClr val="0000FF"/>
                            </a:solidFill>
                          </a:uFill>
                          <a:latin typeface="+mj-lt"/>
                        </a:rPr>
                        <a:t>Giá</a:t>
                      </a:r>
                      <a:r>
                        <a:rPr lang="en-US" sz="1400" dirty="0" smtClean="0">
                          <a:solidFill>
                            <a:schemeClr val="bg1"/>
                          </a:solidFill>
                          <a:effectLst/>
                          <a:uFill>
                            <a:solidFill>
                              <a:srgbClr val="0000FF"/>
                            </a:solidFill>
                          </a:uFill>
                          <a:latin typeface="+mj-lt"/>
                        </a:rPr>
                        <a:t> </a:t>
                      </a:r>
                      <a:r>
                        <a:rPr lang="en-US" sz="1400" dirty="0" err="1">
                          <a:solidFill>
                            <a:schemeClr val="bg1"/>
                          </a:solidFill>
                          <a:effectLst/>
                          <a:uFill>
                            <a:solidFill>
                              <a:srgbClr val="0000FF"/>
                            </a:solidFill>
                          </a:uFill>
                          <a:latin typeface="+mj-lt"/>
                        </a:rPr>
                        <a:t>trị</a:t>
                      </a:r>
                      <a:r>
                        <a:rPr lang="en-US" sz="1400" dirty="0">
                          <a:solidFill>
                            <a:schemeClr val="bg1"/>
                          </a:solidFill>
                          <a:effectLst/>
                          <a:uFill>
                            <a:solidFill>
                              <a:srgbClr val="0000FF"/>
                            </a:solidFill>
                          </a:uFill>
                          <a:latin typeface="+mj-lt"/>
                        </a:rPr>
                        <a:t> </a:t>
                      </a:r>
                      <a:r>
                        <a:rPr lang="en-US" sz="1400" dirty="0" err="1">
                          <a:solidFill>
                            <a:schemeClr val="bg1"/>
                          </a:solidFill>
                          <a:effectLst/>
                          <a:uFill>
                            <a:solidFill>
                              <a:srgbClr val="0000FF"/>
                            </a:solidFill>
                          </a:uFill>
                          <a:latin typeface="+mj-lt"/>
                        </a:rPr>
                        <a:t>sản</a:t>
                      </a:r>
                      <a:r>
                        <a:rPr lang="en-US" sz="1400" dirty="0">
                          <a:solidFill>
                            <a:schemeClr val="bg1"/>
                          </a:solidFill>
                          <a:effectLst/>
                          <a:uFill>
                            <a:solidFill>
                              <a:srgbClr val="0000FF"/>
                            </a:solidFill>
                          </a:uFill>
                          <a:latin typeface="+mj-lt"/>
                        </a:rPr>
                        <a:t> </a:t>
                      </a:r>
                      <a:r>
                        <a:rPr lang="en-US" sz="1400" dirty="0" err="1">
                          <a:solidFill>
                            <a:schemeClr val="bg1"/>
                          </a:solidFill>
                          <a:effectLst/>
                          <a:uFill>
                            <a:solidFill>
                              <a:srgbClr val="0000FF"/>
                            </a:solidFill>
                          </a:uFill>
                          <a:latin typeface="+mj-lt"/>
                        </a:rPr>
                        <a:t>xuất</a:t>
                      </a:r>
                      <a:r>
                        <a:rPr lang="en-US" sz="1400" dirty="0">
                          <a:solidFill>
                            <a:schemeClr val="bg1"/>
                          </a:solidFill>
                          <a:effectLst/>
                          <a:uFill>
                            <a:solidFill>
                              <a:srgbClr val="0000FF"/>
                            </a:solidFill>
                          </a:uFill>
                          <a:latin typeface="+mj-lt"/>
                        </a:rPr>
                        <a:t> </a:t>
                      </a:r>
                      <a:r>
                        <a:rPr lang="en-US" sz="1400" dirty="0" err="1">
                          <a:solidFill>
                            <a:schemeClr val="bg1"/>
                          </a:solidFill>
                          <a:effectLst/>
                          <a:uFill>
                            <a:solidFill>
                              <a:srgbClr val="0000FF"/>
                            </a:solidFill>
                          </a:uFill>
                          <a:latin typeface="+mj-lt"/>
                        </a:rPr>
                        <a:t>tạo</a:t>
                      </a:r>
                      <a:r>
                        <a:rPr lang="en-US" sz="1400" dirty="0">
                          <a:solidFill>
                            <a:schemeClr val="bg1"/>
                          </a:solidFill>
                          <a:effectLst/>
                          <a:uFill>
                            <a:solidFill>
                              <a:srgbClr val="0000FF"/>
                            </a:solidFill>
                          </a:uFill>
                          <a:latin typeface="+mj-lt"/>
                        </a:rPr>
                        <a:t> ra</a:t>
                      </a:r>
                      <a:endParaRPr lang="en-AU" sz="1400" dirty="0">
                        <a:solidFill>
                          <a:schemeClr val="bg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i="0" dirty="0">
                          <a:solidFill>
                            <a:schemeClr val="tx1"/>
                          </a:solidFill>
                          <a:effectLst/>
                          <a:uFill>
                            <a:solidFill>
                              <a:srgbClr val="0000FF"/>
                            </a:solidFill>
                          </a:uFill>
                          <a:latin typeface="+mj-lt"/>
                        </a:rPr>
                        <a:t>6.795,4</a:t>
                      </a:r>
                      <a:endParaRPr lang="en-AU" sz="1300" b="1" i="0"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i="0" dirty="0">
                          <a:solidFill>
                            <a:schemeClr val="tx1"/>
                          </a:solidFill>
                          <a:effectLst/>
                          <a:uFill>
                            <a:solidFill>
                              <a:srgbClr val="0000FF"/>
                            </a:solidFill>
                          </a:uFill>
                          <a:latin typeface="+mj-lt"/>
                        </a:rPr>
                        <a:t>109,4 </a:t>
                      </a:r>
                      <a:endParaRPr lang="en-AU" sz="1300" b="1" i="0"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i="0" dirty="0">
                          <a:solidFill>
                            <a:schemeClr val="tx1"/>
                          </a:solidFill>
                          <a:effectLst/>
                          <a:uFill>
                            <a:solidFill>
                              <a:srgbClr val="0000FF"/>
                            </a:solidFill>
                          </a:uFill>
                          <a:latin typeface="+mj-lt"/>
                        </a:rPr>
                        <a:t>5.472,8</a:t>
                      </a:r>
                      <a:endParaRPr lang="en-AU" sz="1300" b="1" i="0"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i="0" dirty="0">
                          <a:solidFill>
                            <a:schemeClr val="tx1"/>
                          </a:solidFill>
                          <a:effectLst/>
                          <a:uFill>
                            <a:solidFill>
                              <a:srgbClr val="0000FF"/>
                            </a:solidFill>
                          </a:uFill>
                          <a:latin typeface="+mj-lt"/>
                        </a:rPr>
                        <a:t>1.168,7</a:t>
                      </a:r>
                      <a:endParaRPr lang="en-AU" sz="1300" b="1" i="0"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i="0" dirty="0">
                          <a:solidFill>
                            <a:schemeClr val="tx1"/>
                          </a:solidFill>
                          <a:effectLst/>
                          <a:uFill>
                            <a:solidFill>
                              <a:srgbClr val="0000FF"/>
                            </a:solidFill>
                          </a:uFill>
                          <a:latin typeface="+mj-lt"/>
                        </a:rPr>
                        <a:t>44,5</a:t>
                      </a:r>
                      <a:endParaRPr lang="en-AU" sz="1300" b="1" i="0"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1100600449"/>
                  </a:ext>
                </a:extLst>
              </a:tr>
              <a:tr h="255496">
                <a:tc>
                  <a:txBody>
                    <a:bodyPr/>
                    <a:lstStyle/>
                    <a:p>
                      <a:pPr marL="0" marR="0" algn="just">
                        <a:lnSpc>
                          <a:spcPct val="130000"/>
                        </a:lnSpc>
                        <a:spcBef>
                          <a:spcPts val="0"/>
                        </a:spcBef>
                        <a:spcAft>
                          <a:spcPts val="0"/>
                        </a:spcAft>
                        <a:tabLst>
                          <a:tab pos="457200" algn="l"/>
                        </a:tabLst>
                      </a:pPr>
                      <a:r>
                        <a:rPr lang="en-US" sz="1300" i="1" dirty="0" smtClean="0">
                          <a:solidFill>
                            <a:schemeClr val="tx1"/>
                          </a:solidFill>
                          <a:effectLst/>
                          <a:uFill>
                            <a:solidFill>
                              <a:srgbClr val="0000FF"/>
                            </a:solidFill>
                          </a:uFill>
                          <a:latin typeface="+mj-lt"/>
                        </a:rPr>
                        <a:t>   </a:t>
                      </a:r>
                      <a:r>
                        <a:rPr lang="en-US" sz="1300" i="1" dirty="0" err="1" smtClean="0">
                          <a:solidFill>
                            <a:schemeClr val="bg1"/>
                          </a:solidFill>
                          <a:effectLst/>
                          <a:uFill>
                            <a:solidFill>
                              <a:srgbClr val="0000FF"/>
                            </a:solidFill>
                          </a:uFill>
                          <a:latin typeface="+mj-lt"/>
                        </a:rPr>
                        <a:t>Tốc</a:t>
                      </a:r>
                      <a:r>
                        <a:rPr lang="en-US" sz="1300" i="1" dirty="0" smtClean="0">
                          <a:solidFill>
                            <a:schemeClr val="bg1"/>
                          </a:solidFill>
                          <a:effectLst/>
                          <a:uFill>
                            <a:solidFill>
                              <a:srgbClr val="0000FF"/>
                            </a:solidFill>
                          </a:uFill>
                          <a:latin typeface="+mj-lt"/>
                        </a:rPr>
                        <a:t> </a:t>
                      </a:r>
                      <a:r>
                        <a:rPr lang="en-US" sz="1300" i="1" dirty="0" err="1">
                          <a:solidFill>
                            <a:schemeClr val="bg1"/>
                          </a:solidFill>
                          <a:effectLst/>
                          <a:uFill>
                            <a:solidFill>
                              <a:srgbClr val="0000FF"/>
                            </a:solidFill>
                          </a:uFill>
                          <a:latin typeface="+mj-lt"/>
                        </a:rPr>
                        <a:t>độ</a:t>
                      </a:r>
                      <a:r>
                        <a:rPr lang="en-US" sz="1300" i="1" dirty="0">
                          <a:solidFill>
                            <a:schemeClr val="bg1"/>
                          </a:solidFill>
                          <a:effectLst/>
                          <a:uFill>
                            <a:solidFill>
                              <a:srgbClr val="0000FF"/>
                            </a:solidFill>
                          </a:uFill>
                          <a:latin typeface="+mj-lt"/>
                        </a:rPr>
                        <a:t> </a:t>
                      </a:r>
                      <a:r>
                        <a:rPr lang="en-US" sz="1300" i="1" dirty="0" err="1">
                          <a:solidFill>
                            <a:schemeClr val="bg1"/>
                          </a:solidFill>
                          <a:effectLst/>
                          <a:uFill>
                            <a:solidFill>
                              <a:srgbClr val="0000FF"/>
                            </a:solidFill>
                          </a:uFill>
                          <a:latin typeface="+mj-lt"/>
                        </a:rPr>
                        <a:t>tăng</a:t>
                      </a:r>
                      <a:r>
                        <a:rPr lang="en-US" sz="1300" i="1" dirty="0">
                          <a:solidFill>
                            <a:schemeClr val="bg1"/>
                          </a:solidFill>
                          <a:effectLst/>
                          <a:uFill>
                            <a:solidFill>
                              <a:srgbClr val="0000FF"/>
                            </a:solidFill>
                          </a:uFill>
                          <a:latin typeface="+mj-lt"/>
                        </a:rPr>
                        <a:t> </a:t>
                      </a:r>
                      <a:r>
                        <a:rPr lang="en-US" sz="1300" i="1" dirty="0" err="1">
                          <a:solidFill>
                            <a:schemeClr val="bg1"/>
                          </a:solidFill>
                          <a:effectLst/>
                          <a:uFill>
                            <a:solidFill>
                              <a:srgbClr val="0000FF"/>
                            </a:solidFill>
                          </a:uFill>
                          <a:latin typeface="+mj-lt"/>
                        </a:rPr>
                        <a:t>trưởng</a:t>
                      </a:r>
                      <a:r>
                        <a:rPr lang="en-US" sz="1300" i="1" dirty="0">
                          <a:solidFill>
                            <a:schemeClr val="bg1"/>
                          </a:solidFill>
                          <a:effectLst/>
                          <a:uFill>
                            <a:solidFill>
                              <a:srgbClr val="0000FF"/>
                            </a:solidFill>
                          </a:uFill>
                          <a:latin typeface="+mj-lt"/>
                        </a:rPr>
                        <a:t> 2011-2020</a:t>
                      </a:r>
                      <a:endParaRPr lang="en-AU" sz="1300" i="1" dirty="0">
                        <a:solidFill>
                          <a:schemeClr val="bg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12,19</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-0,94</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10,87</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33,21</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0" i="1" dirty="0">
                          <a:solidFill>
                            <a:schemeClr val="tx1"/>
                          </a:solidFill>
                          <a:effectLst/>
                          <a:uFill>
                            <a:solidFill>
                              <a:srgbClr val="0000FF"/>
                            </a:solidFill>
                          </a:uFill>
                          <a:latin typeface="+mj-lt"/>
                        </a:rPr>
                        <a:t>12,24</a:t>
                      </a:r>
                      <a:endParaRPr lang="en-AU" sz="1300" b="0" i="1" dirty="0">
                        <a:solidFill>
                          <a:schemeClr val="tx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3462965563"/>
                  </a:ext>
                </a:extLst>
              </a:tr>
              <a:tr h="255496">
                <a:tc>
                  <a:txBody>
                    <a:bodyPr/>
                    <a:lstStyle/>
                    <a:p>
                      <a:pPr marL="0" marR="0" algn="just">
                        <a:lnSpc>
                          <a:spcPct val="130000"/>
                        </a:lnSpc>
                        <a:spcBef>
                          <a:spcPts val="0"/>
                        </a:spcBef>
                        <a:spcAft>
                          <a:spcPts val="0"/>
                        </a:spcAft>
                        <a:tabLst>
                          <a:tab pos="457200" algn="l"/>
                        </a:tabLst>
                      </a:pPr>
                      <a:r>
                        <a:rPr lang="en-US" sz="1300" dirty="0" smtClean="0">
                          <a:effectLst/>
                          <a:uFill>
                            <a:solidFill>
                              <a:srgbClr val="0000FF"/>
                            </a:solidFill>
                          </a:uFill>
                          <a:latin typeface="+mj-lt"/>
                        </a:rPr>
                        <a:t>4. </a:t>
                      </a:r>
                      <a:r>
                        <a:rPr lang="en-US" sz="1400" dirty="0" err="1" smtClean="0">
                          <a:effectLst/>
                          <a:uFill>
                            <a:solidFill>
                              <a:srgbClr val="0000FF"/>
                            </a:solidFill>
                          </a:uFill>
                          <a:latin typeface="+mj-lt"/>
                        </a:rPr>
                        <a:t>Giá</a:t>
                      </a:r>
                      <a:r>
                        <a:rPr lang="en-US" sz="1400" dirty="0" smtClean="0">
                          <a:effectLst/>
                          <a:uFill>
                            <a:solidFill>
                              <a:srgbClr val="0000FF"/>
                            </a:solidFill>
                          </a:uFill>
                          <a:latin typeface="+mj-lt"/>
                        </a:rPr>
                        <a:t> </a:t>
                      </a:r>
                      <a:r>
                        <a:rPr lang="en-US" sz="1400" dirty="0" err="1">
                          <a:effectLst/>
                          <a:uFill>
                            <a:solidFill>
                              <a:srgbClr val="0000FF"/>
                            </a:solidFill>
                          </a:uFill>
                          <a:latin typeface="+mj-lt"/>
                        </a:rPr>
                        <a:t>trị</a:t>
                      </a:r>
                      <a:r>
                        <a:rPr lang="en-US" sz="1400" dirty="0">
                          <a:effectLst/>
                          <a:uFill>
                            <a:solidFill>
                              <a:srgbClr val="0000FF"/>
                            </a:solidFill>
                          </a:uFill>
                          <a:latin typeface="+mj-lt"/>
                        </a:rPr>
                        <a:t> </a:t>
                      </a:r>
                      <a:r>
                        <a:rPr lang="en-US" sz="1400" dirty="0" err="1">
                          <a:effectLst/>
                          <a:uFill>
                            <a:solidFill>
                              <a:srgbClr val="0000FF"/>
                            </a:solidFill>
                          </a:uFill>
                          <a:latin typeface="+mj-lt"/>
                        </a:rPr>
                        <a:t>gia</a:t>
                      </a:r>
                      <a:r>
                        <a:rPr lang="en-US" sz="1400" dirty="0">
                          <a:effectLst/>
                          <a:uFill>
                            <a:solidFill>
                              <a:srgbClr val="0000FF"/>
                            </a:solidFill>
                          </a:uFill>
                          <a:latin typeface="+mj-lt"/>
                        </a:rPr>
                        <a:t> </a:t>
                      </a:r>
                      <a:r>
                        <a:rPr lang="en-US" sz="1400" dirty="0" err="1">
                          <a:effectLst/>
                          <a:uFill>
                            <a:solidFill>
                              <a:srgbClr val="0000FF"/>
                            </a:solidFill>
                          </a:uFill>
                          <a:latin typeface="+mj-lt"/>
                        </a:rPr>
                        <a:t>tăng</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1.986,8</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52,5</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881,4</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1.020,8</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32,1</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4262735754"/>
                  </a:ext>
                </a:extLst>
              </a:tr>
              <a:tr h="255496">
                <a:tc>
                  <a:txBody>
                    <a:bodyPr/>
                    <a:lstStyle/>
                    <a:p>
                      <a:pPr marL="0" marR="0" algn="just">
                        <a:lnSpc>
                          <a:spcPct val="130000"/>
                        </a:lnSpc>
                        <a:spcBef>
                          <a:spcPts val="0"/>
                        </a:spcBef>
                        <a:spcAft>
                          <a:spcPts val="0"/>
                        </a:spcAft>
                        <a:tabLst>
                          <a:tab pos="457200" algn="l"/>
                        </a:tabLst>
                      </a:pPr>
                      <a:r>
                        <a:rPr lang="en-US" sz="1300" i="1" dirty="0" smtClean="0">
                          <a:effectLst/>
                          <a:uFill>
                            <a:solidFill>
                              <a:srgbClr val="0000FF"/>
                            </a:solidFill>
                          </a:uFill>
                          <a:latin typeface="+mj-lt"/>
                        </a:rPr>
                        <a:t>   </a:t>
                      </a:r>
                      <a:r>
                        <a:rPr lang="en-US" sz="1300" i="1" dirty="0" err="1" smtClean="0">
                          <a:effectLst/>
                          <a:uFill>
                            <a:solidFill>
                              <a:srgbClr val="0000FF"/>
                            </a:solidFill>
                          </a:uFill>
                          <a:latin typeface="+mj-lt"/>
                        </a:rPr>
                        <a:t>Tốc</a:t>
                      </a:r>
                      <a:r>
                        <a:rPr lang="en-US" sz="1300" i="1" dirty="0" smtClean="0">
                          <a:effectLst/>
                          <a:uFill>
                            <a:solidFill>
                              <a:srgbClr val="0000FF"/>
                            </a:solidFill>
                          </a:uFill>
                          <a:latin typeface="+mj-lt"/>
                        </a:rPr>
                        <a:t> </a:t>
                      </a:r>
                      <a:r>
                        <a:rPr lang="en-US" sz="1300" i="1" dirty="0" err="1">
                          <a:effectLst/>
                          <a:uFill>
                            <a:solidFill>
                              <a:srgbClr val="0000FF"/>
                            </a:solidFill>
                          </a:uFill>
                          <a:latin typeface="+mj-lt"/>
                        </a:rPr>
                        <a:t>độ</a:t>
                      </a:r>
                      <a:r>
                        <a:rPr lang="en-US" sz="1300" i="1" dirty="0">
                          <a:effectLst/>
                          <a:uFill>
                            <a:solidFill>
                              <a:srgbClr val="0000FF"/>
                            </a:solidFill>
                          </a:uFill>
                          <a:latin typeface="+mj-lt"/>
                        </a:rPr>
                        <a:t> </a:t>
                      </a:r>
                      <a:r>
                        <a:rPr lang="en-US" sz="1300" i="1" dirty="0" err="1">
                          <a:effectLst/>
                          <a:uFill>
                            <a:solidFill>
                              <a:srgbClr val="0000FF"/>
                            </a:solidFill>
                          </a:uFill>
                          <a:latin typeface="+mj-lt"/>
                        </a:rPr>
                        <a:t>tăng</a:t>
                      </a:r>
                      <a:r>
                        <a:rPr lang="en-US" sz="1300" i="1" dirty="0">
                          <a:effectLst/>
                          <a:uFill>
                            <a:solidFill>
                              <a:srgbClr val="0000FF"/>
                            </a:solidFill>
                          </a:uFill>
                          <a:latin typeface="+mj-lt"/>
                        </a:rPr>
                        <a:t> </a:t>
                      </a:r>
                      <a:r>
                        <a:rPr lang="en-US" sz="1300" i="1" dirty="0" err="1">
                          <a:effectLst/>
                          <a:uFill>
                            <a:solidFill>
                              <a:srgbClr val="0000FF"/>
                            </a:solidFill>
                          </a:uFill>
                          <a:latin typeface="+mj-lt"/>
                        </a:rPr>
                        <a:t>trưởng</a:t>
                      </a:r>
                      <a:r>
                        <a:rPr lang="en-US" sz="1300" i="1" dirty="0">
                          <a:effectLst/>
                          <a:uFill>
                            <a:solidFill>
                              <a:srgbClr val="0000FF"/>
                            </a:solidFill>
                          </a:uFill>
                          <a:latin typeface="+mj-lt"/>
                        </a:rPr>
                        <a:t> 2011-2020</a:t>
                      </a:r>
                      <a:endParaRPr lang="en-AU" sz="1300" i="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i="1" dirty="0">
                          <a:effectLst/>
                          <a:uFill>
                            <a:solidFill>
                              <a:srgbClr val="0000FF"/>
                            </a:solidFill>
                          </a:uFill>
                          <a:latin typeface="+mj-lt"/>
                        </a:rPr>
                        <a:t>15,20</a:t>
                      </a:r>
                      <a:endParaRPr lang="en-AU" sz="1300" i="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i="1" dirty="0">
                          <a:effectLst/>
                          <a:uFill>
                            <a:solidFill>
                              <a:srgbClr val="0000FF"/>
                            </a:solidFill>
                          </a:uFill>
                          <a:latin typeface="+mj-lt"/>
                        </a:rPr>
                        <a:t>-0,96</a:t>
                      </a:r>
                      <a:endParaRPr lang="en-AU" sz="1300" i="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i="1" dirty="0">
                          <a:effectLst/>
                          <a:uFill>
                            <a:solidFill>
                              <a:srgbClr val="0000FF"/>
                            </a:solidFill>
                          </a:uFill>
                          <a:latin typeface="+mj-lt"/>
                        </a:rPr>
                        <a:t>9,46</a:t>
                      </a:r>
                      <a:endParaRPr lang="en-AU" sz="1300" i="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i="1" dirty="0">
                          <a:effectLst/>
                          <a:uFill>
                            <a:solidFill>
                              <a:srgbClr val="0000FF"/>
                            </a:solidFill>
                          </a:uFill>
                          <a:latin typeface="+mj-lt"/>
                        </a:rPr>
                        <a:t>33,21</a:t>
                      </a:r>
                      <a:endParaRPr lang="en-AU" sz="1300" i="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i="1" dirty="0">
                          <a:effectLst/>
                          <a:uFill>
                            <a:solidFill>
                              <a:srgbClr val="0000FF"/>
                            </a:solidFill>
                          </a:uFill>
                          <a:latin typeface="+mj-lt"/>
                        </a:rPr>
                        <a:t>12,34</a:t>
                      </a:r>
                      <a:endParaRPr lang="en-AU" sz="1300" i="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4145074428"/>
                  </a:ext>
                </a:extLst>
              </a:tr>
              <a:tr h="255496">
                <a:tc>
                  <a:txBody>
                    <a:bodyPr/>
                    <a:lstStyle/>
                    <a:p>
                      <a:pPr marL="0" marR="0" algn="just">
                        <a:lnSpc>
                          <a:spcPct val="130000"/>
                        </a:lnSpc>
                        <a:spcBef>
                          <a:spcPts val="0"/>
                        </a:spcBef>
                        <a:spcAft>
                          <a:spcPts val="0"/>
                        </a:spcAft>
                        <a:tabLst>
                          <a:tab pos="457200" algn="l"/>
                        </a:tabLst>
                      </a:pPr>
                      <a:r>
                        <a:rPr lang="en-US" sz="1300" dirty="0" smtClean="0">
                          <a:effectLst/>
                          <a:uFill>
                            <a:solidFill>
                              <a:srgbClr val="0000FF"/>
                            </a:solidFill>
                          </a:uFill>
                          <a:latin typeface="+mj-lt"/>
                        </a:rPr>
                        <a:t>5</a:t>
                      </a:r>
                      <a:r>
                        <a:rPr lang="en-US" sz="1400" dirty="0" smtClean="0">
                          <a:effectLst/>
                          <a:uFill>
                            <a:solidFill>
                              <a:srgbClr val="0000FF"/>
                            </a:solidFill>
                          </a:uFill>
                          <a:latin typeface="+mj-lt"/>
                        </a:rPr>
                        <a:t>. </a:t>
                      </a:r>
                      <a:r>
                        <a:rPr lang="en-US" sz="1400" dirty="0" err="1" smtClean="0">
                          <a:effectLst/>
                          <a:uFill>
                            <a:solidFill>
                              <a:srgbClr val="0000FF"/>
                            </a:solidFill>
                          </a:uFill>
                          <a:latin typeface="+mj-lt"/>
                        </a:rPr>
                        <a:t>Hiệu</a:t>
                      </a:r>
                      <a:r>
                        <a:rPr lang="en-US" sz="1400" dirty="0" smtClean="0">
                          <a:effectLst/>
                          <a:uFill>
                            <a:solidFill>
                              <a:srgbClr val="0000FF"/>
                            </a:solidFill>
                          </a:uFill>
                          <a:latin typeface="+mj-lt"/>
                        </a:rPr>
                        <a:t> </a:t>
                      </a:r>
                      <a:r>
                        <a:rPr lang="en-US" sz="1400" dirty="0" err="1">
                          <a:effectLst/>
                          <a:uFill>
                            <a:solidFill>
                              <a:srgbClr val="0000FF"/>
                            </a:solidFill>
                          </a:uFill>
                          <a:latin typeface="+mj-lt"/>
                        </a:rPr>
                        <a:t>quả</a:t>
                      </a:r>
                      <a:r>
                        <a:rPr lang="en-US" sz="1400" dirty="0">
                          <a:effectLst/>
                          <a:uFill>
                            <a:solidFill>
                              <a:srgbClr val="0000FF"/>
                            </a:solidFill>
                          </a:uFill>
                          <a:latin typeface="+mj-lt"/>
                        </a:rPr>
                        <a:t> </a:t>
                      </a:r>
                      <a:r>
                        <a:rPr lang="en-US" sz="1400" dirty="0" err="1">
                          <a:effectLst/>
                          <a:uFill>
                            <a:solidFill>
                              <a:srgbClr val="0000FF"/>
                            </a:solidFill>
                          </a:uFill>
                          <a:latin typeface="+mj-lt"/>
                        </a:rPr>
                        <a:t>sản</a:t>
                      </a:r>
                      <a:r>
                        <a:rPr lang="en-US" sz="1400" dirty="0">
                          <a:effectLst/>
                          <a:uFill>
                            <a:solidFill>
                              <a:srgbClr val="0000FF"/>
                            </a:solidFill>
                          </a:uFill>
                          <a:latin typeface="+mj-lt"/>
                        </a:rPr>
                        <a:t> </a:t>
                      </a:r>
                      <a:r>
                        <a:rPr lang="en-US" sz="1400" dirty="0" err="1">
                          <a:effectLst/>
                          <a:uFill>
                            <a:solidFill>
                              <a:srgbClr val="0000FF"/>
                            </a:solidFill>
                          </a:uFill>
                          <a:latin typeface="+mj-lt"/>
                        </a:rPr>
                        <a:t>xuất</a:t>
                      </a:r>
                      <a:r>
                        <a:rPr lang="en-US" sz="1400" dirty="0">
                          <a:effectLst/>
                          <a:uFill>
                            <a:solidFill>
                              <a:srgbClr val="0000FF"/>
                            </a:solidFill>
                          </a:uFill>
                          <a:latin typeface="+mj-lt"/>
                        </a:rPr>
                        <a:t> (VA/GO</a:t>
                      </a:r>
                      <a:r>
                        <a:rPr lang="en-US" sz="1300" dirty="0">
                          <a:effectLst/>
                          <a:uFill>
                            <a:solidFill>
                              <a:srgbClr val="0000FF"/>
                            </a:solidFill>
                          </a:uFill>
                          <a:latin typeface="+mj-lt"/>
                        </a:rPr>
                        <a:t>)</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29,2</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48,0</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16,1</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a:effectLst/>
                          <a:uFill>
                            <a:solidFill>
                              <a:srgbClr val="0000FF"/>
                            </a:solidFill>
                          </a:uFill>
                          <a:latin typeface="+mj-lt"/>
                        </a:rPr>
                        <a:t>87,3</a:t>
                      </a:r>
                      <a:endParaRPr lang="en-AU" sz="1300" b="1">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72,1</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2554075051"/>
                  </a:ext>
                </a:extLst>
              </a:tr>
              <a:tr h="811445">
                <a:tc>
                  <a:txBody>
                    <a:bodyPr/>
                    <a:lstStyle/>
                    <a:p>
                      <a:pPr marL="0" marR="0" algn="just">
                        <a:lnSpc>
                          <a:spcPct val="130000"/>
                        </a:lnSpc>
                        <a:spcBef>
                          <a:spcPts val="0"/>
                        </a:spcBef>
                        <a:spcAft>
                          <a:spcPts val="0"/>
                        </a:spcAft>
                        <a:tabLst>
                          <a:tab pos="457200" algn="l"/>
                        </a:tabLst>
                      </a:pPr>
                      <a:r>
                        <a:rPr lang="en-US" sz="1300" dirty="0" smtClean="0">
                          <a:effectLst/>
                          <a:uFill>
                            <a:solidFill>
                              <a:srgbClr val="0000FF"/>
                            </a:solidFill>
                          </a:uFill>
                          <a:latin typeface="+mj-lt"/>
                        </a:rPr>
                        <a:t>6. </a:t>
                      </a:r>
                      <a:r>
                        <a:rPr lang="en-US" sz="1400" dirty="0" err="1" smtClean="0">
                          <a:effectLst/>
                          <a:uFill>
                            <a:solidFill>
                              <a:srgbClr val="0000FF"/>
                            </a:solidFill>
                          </a:uFill>
                          <a:latin typeface="+mj-lt"/>
                        </a:rPr>
                        <a:t>Giá</a:t>
                      </a:r>
                      <a:r>
                        <a:rPr lang="en-US" sz="1400" dirty="0" smtClean="0">
                          <a:effectLst/>
                          <a:uFill>
                            <a:solidFill>
                              <a:srgbClr val="0000FF"/>
                            </a:solidFill>
                          </a:uFill>
                          <a:latin typeface="+mj-lt"/>
                        </a:rPr>
                        <a:t> </a:t>
                      </a:r>
                      <a:r>
                        <a:rPr lang="en-US" sz="1400" dirty="0" err="1">
                          <a:effectLst/>
                          <a:uFill>
                            <a:solidFill>
                              <a:srgbClr val="0000FF"/>
                            </a:solidFill>
                          </a:uFill>
                          <a:latin typeface="+mj-lt"/>
                        </a:rPr>
                        <a:t>trị</a:t>
                      </a:r>
                      <a:r>
                        <a:rPr lang="en-US" sz="1400" dirty="0">
                          <a:effectLst/>
                          <a:uFill>
                            <a:solidFill>
                              <a:srgbClr val="0000FF"/>
                            </a:solidFill>
                          </a:uFill>
                          <a:latin typeface="+mj-lt"/>
                        </a:rPr>
                        <a:t> </a:t>
                      </a:r>
                      <a:r>
                        <a:rPr lang="en-US" sz="1400" dirty="0" err="1">
                          <a:effectLst/>
                          <a:uFill>
                            <a:solidFill>
                              <a:srgbClr val="0000FF"/>
                            </a:solidFill>
                          </a:uFill>
                          <a:latin typeface="+mj-lt"/>
                        </a:rPr>
                        <a:t>xuất</a:t>
                      </a:r>
                      <a:r>
                        <a:rPr lang="en-US" sz="1400" dirty="0">
                          <a:effectLst/>
                          <a:uFill>
                            <a:solidFill>
                              <a:srgbClr val="0000FF"/>
                            </a:solidFill>
                          </a:uFill>
                          <a:latin typeface="+mj-lt"/>
                        </a:rPr>
                        <a:t> </a:t>
                      </a:r>
                      <a:r>
                        <a:rPr lang="en-US" sz="1400" dirty="0" err="1">
                          <a:effectLst/>
                          <a:uFill>
                            <a:solidFill>
                              <a:srgbClr val="0000FF"/>
                            </a:solidFill>
                          </a:uFill>
                          <a:latin typeface="+mj-lt"/>
                        </a:rPr>
                        <a:t>khẩu</a:t>
                      </a:r>
                      <a:r>
                        <a:rPr lang="en-US" sz="1400" dirty="0">
                          <a:effectLst/>
                          <a:uFill>
                            <a:solidFill>
                              <a:srgbClr val="0000FF"/>
                            </a:solidFill>
                          </a:uFill>
                          <a:latin typeface="+mj-lt"/>
                        </a:rPr>
                        <a:t> (</a:t>
                      </a:r>
                      <a:r>
                        <a:rPr lang="en-US" sz="1400" dirty="0" err="1">
                          <a:effectLst/>
                          <a:uFill>
                            <a:solidFill>
                              <a:srgbClr val="0000FF"/>
                            </a:solidFill>
                          </a:uFill>
                          <a:latin typeface="+mj-lt"/>
                        </a:rPr>
                        <a:t>Tr.USD</a:t>
                      </a:r>
                      <a:r>
                        <a:rPr lang="en-US" sz="1400" dirty="0">
                          <a:effectLst/>
                          <a:uFill>
                            <a:solidFill>
                              <a:srgbClr val="0000FF"/>
                            </a:solidFill>
                          </a:uFill>
                          <a:latin typeface="+mj-lt"/>
                        </a:rPr>
                        <a:t>)</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1.170</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ctr">
                        <a:lnSpc>
                          <a:spcPct val="130000"/>
                        </a:lnSpc>
                        <a:spcBef>
                          <a:spcPts val="0"/>
                        </a:spcBef>
                        <a:spcAft>
                          <a:spcPts val="0"/>
                        </a:spcAft>
                        <a:tabLst>
                          <a:tab pos="457200" algn="l"/>
                        </a:tabLst>
                      </a:pPr>
                      <a:r>
                        <a:rPr lang="en-US" sz="1300" b="1" dirty="0">
                          <a:effectLst/>
                          <a:uFill>
                            <a:solidFill>
                              <a:srgbClr val="0000FF"/>
                            </a:solidFill>
                          </a:uFill>
                          <a:latin typeface="+mj-lt"/>
                        </a:rPr>
                        <a:t>250 (</a:t>
                      </a:r>
                      <a:r>
                        <a:rPr lang="en-US" sz="1300" b="1" dirty="0" err="1">
                          <a:effectLst/>
                          <a:uFill>
                            <a:solidFill>
                              <a:srgbClr val="0000FF"/>
                            </a:solidFill>
                          </a:uFill>
                          <a:latin typeface="+mj-lt"/>
                        </a:rPr>
                        <a:t>alumin</a:t>
                      </a:r>
                      <a:r>
                        <a:rPr lang="en-US" sz="1300" b="1" dirty="0">
                          <a:effectLst/>
                          <a:uFill>
                            <a:solidFill>
                              <a:srgbClr val="0000FF"/>
                            </a:solidFill>
                          </a:uFill>
                          <a:latin typeface="+mj-lt"/>
                        </a:rPr>
                        <a:t>); 340 (</a:t>
                      </a:r>
                      <a:r>
                        <a:rPr lang="en-US" sz="1300" b="1" dirty="0" err="1">
                          <a:effectLst/>
                          <a:uFill>
                            <a:solidFill>
                              <a:srgbClr val="0000FF"/>
                            </a:solidFill>
                          </a:uFill>
                          <a:latin typeface="+mj-lt"/>
                        </a:rPr>
                        <a:t>cà</a:t>
                      </a:r>
                      <a:r>
                        <a:rPr lang="en-US" sz="1300" b="1" dirty="0">
                          <a:effectLst/>
                          <a:uFill>
                            <a:solidFill>
                              <a:srgbClr val="0000FF"/>
                            </a:solidFill>
                          </a:uFill>
                          <a:latin typeface="+mj-lt"/>
                        </a:rPr>
                        <a:t> </a:t>
                      </a:r>
                      <a:r>
                        <a:rPr lang="en-US" sz="1300" b="1" dirty="0" err="1">
                          <a:effectLst/>
                          <a:uFill>
                            <a:solidFill>
                              <a:srgbClr val="0000FF"/>
                            </a:solidFill>
                          </a:uFill>
                          <a:latin typeface="+mj-lt"/>
                        </a:rPr>
                        <a:t>phê</a:t>
                      </a:r>
                      <a:r>
                        <a:rPr lang="en-US" sz="1300" b="1" dirty="0">
                          <a:effectLst/>
                          <a:uFill>
                            <a:solidFill>
                              <a:srgbClr val="0000FF"/>
                            </a:solidFill>
                          </a:uFill>
                          <a:latin typeface="+mj-lt"/>
                        </a:rPr>
                        <a:t>); 450 (</a:t>
                      </a:r>
                      <a:r>
                        <a:rPr lang="en-US" sz="1300" b="1" dirty="0" err="1">
                          <a:effectLst/>
                          <a:uFill>
                            <a:solidFill>
                              <a:srgbClr val="0000FF"/>
                            </a:solidFill>
                          </a:uFill>
                          <a:latin typeface="+mj-lt"/>
                        </a:rPr>
                        <a:t>Điều</a:t>
                      </a:r>
                      <a:r>
                        <a:rPr lang="en-US" sz="1300" b="1" dirty="0">
                          <a:effectLst/>
                          <a:uFill>
                            <a:solidFill>
                              <a:srgbClr val="0000FF"/>
                            </a:solidFill>
                          </a:uFill>
                          <a:latin typeface="+mj-lt"/>
                        </a:rPr>
                        <a:t> </a:t>
                      </a:r>
                      <a:r>
                        <a:rPr lang="en-US" sz="1300" b="1" dirty="0" err="1">
                          <a:effectLst/>
                          <a:uFill>
                            <a:solidFill>
                              <a:srgbClr val="0000FF"/>
                            </a:solidFill>
                          </a:uFill>
                          <a:latin typeface="+mj-lt"/>
                        </a:rPr>
                        <a:t>nhân</a:t>
                      </a:r>
                      <a:r>
                        <a:rPr lang="en-US" sz="1300" b="1" dirty="0">
                          <a:effectLst/>
                          <a:uFill>
                            <a:solidFill>
                              <a:srgbClr val="0000FF"/>
                            </a:solidFill>
                          </a:uFill>
                          <a:latin typeface="+mj-lt"/>
                        </a:rPr>
                        <a:t>); 79 (</a:t>
                      </a:r>
                      <a:r>
                        <a:rPr lang="en-US" sz="1300" b="1" dirty="0" err="1">
                          <a:effectLst/>
                          <a:uFill>
                            <a:solidFill>
                              <a:srgbClr val="0000FF"/>
                            </a:solidFill>
                          </a:uFill>
                          <a:latin typeface="+mj-lt"/>
                        </a:rPr>
                        <a:t>hạt</a:t>
                      </a:r>
                      <a:r>
                        <a:rPr lang="en-US" sz="1300" b="1" dirty="0">
                          <a:effectLst/>
                          <a:uFill>
                            <a:solidFill>
                              <a:srgbClr val="0000FF"/>
                            </a:solidFill>
                          </a:uFill>
                          <a:latin typeface="+mj-lt"/>
                        </a:rPr>
                        <a:t> </a:t>
                      </a:r>
                      <a:r>
                        <a:rPr lang="en-US" sz="1300" b="1" dirty="0" err="1">
                          <a:effectLst/>
                          <a:uFill>
                            <a:solidFill>
                              <a:srgbClr val="0000FF"/>
                            </a:solidFill>
                          </a:uFill>
                          <a:latin typeface="+mj-lt"/>
                        </a:rPr>
                        <a:t>tiêu</a:t>
                      </a:r>
                      <a:r>
                        <a:rPr lang="en-US" sz="1300" b="1" dirty="0">
                          <a:effectLst/>
                          <a:uFill>
                            <a:solidFill>
                              <a:srgbClr val="0000FF"/>
                            </a:solidFill>
                          </a:uFill>
                          <a:latin typeface="+mj-lt"/>
                        </a:rPr>
                        <a:t>); 0,7 (</a:t>
                      </a:r>
                      <a:r>
                        <a:rPr lang="en-US" sz="1300" b="1" dirty="0" err="1">
                          <a:effectLst/>
                          <a:uFill>
                            <a:solidFill>
                              <a:srgbClr val="0000FF"/>
                            </a:solidFill>
                          </a:uFill>
                          <a:latin typeface="+mj-lt"/>
                        </a:rPr>
                        <a:t>đậu</a:t>
                      </a:r>
                      <a:r>
                        <a:rPr lang="en-US" sz="1300" b="1" dirty="0">
                          <a:effectLst/>
                          <a:uFill>
                            <a:solidFill>
                              <a:srgbClr val="0000FF"/>
                            </a:solidFill>
                          </a:uFill>
                          <a:latin typeface="+mj-lt"/>
                        </a:rPr>
                        <a:t> </a:t>
                      </a:r>
                      <a:r>
                        <a:rPr lang="en-US" sz="1300" b="1" dirty="0" err="1">
                          <a:effectLst/>
                          <a:uFill>
                            <a:solidFill>
                              <a:srgbClr val="0000FF"/>
                            </a:solidFill>
                          </a:uFill>
                          <a:latin typeface="+mj-lt"/>
                        </a:rPr>
                        <a:t>phộng</a:t>
                      </a:r>
                      <a:r>
                        <a:rPr lang="en-US" sz="1300" b="1" dirty="0">
                          <a:effectLst/>
                          <a:uFill>
                            <a:solidFill>
                              <a:srgbClr val="0000FF"/>
                            </a:solidFill>
                          </a:uFill>
                          <a:latin typeface="+mj-lt"/>
                        </a:rPr>
                        <a:t> </a:t>
                      </a:r>
                      <a:r>
                        <a:rPr lang="en-US" sz="1300" b="1" dirty="0" err="1">
                          <a:effectLst/>
                          <a:uFill>
                            <a:solidFill>
                              <a:srgbClr val="0000FF"/>
                            </a:solidFill>
                          </a:uFill>
                          <a:latin typeface="+mj-lt"/>
                        </a:rPr>
                        <a:t>sấy</a:t>
                      </a:r>
                      <a:r>
                        <a:rPr lang="en-US" sz="1300" b="1" dirty="0">
                          <a:effectLst/>
                          <a:uFill>
                            <a:solidFill>
                              <a:srgbClr val="0000FF"/>
                            </a:solidFill>
                          </a:uFill>
                          <a:latin typeface="+mj-lt"/>
                        </a:rPr>
                        <a:t>).</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2218469818"/>
                  </a:ext>
                </a:extLst>
              </a:tr>
              <a:tr h="255496">
                <a:tc>
                  <a:txBody>
                    <a:bodyPr/>
                    <a:lstStyle/>
                    <a:p>
                      <a:pPr marL="0" marR="0" algn="just">
                        <a:lnSpc>
                          <a:spcPct val="130000"/>
                        </a:lnSpc>
                        <a:spcBef>
                          <a:spcPts val="0"/>
                        </a:spcBef>
                        <a:spcAft>
                          <a:spcPts val="0"/>
                        </a:spcAft>
                        <a:tabLst>
                          <a:tab pos="457200" algn="l"/>
                        </a:tabLst>
                      </a:pPr>
                      <a:r>
                        <a:rPr lang="en-US" sz="1400" dirty="0" smtClean="0">
                          <a:effectLst/>
                          <a:uFill>
                            <a:solidFill>
                              <a:srgbClr val="0000FF"/>
                            </a:solidFill>
                          </a:uFill>
                          <a:latin typeface="+mj-lt"/>
                        </a:rPr>
                        <a:t>7. </a:t>
                      </a:r>
                      <a:r>
                        <a:rPr lang="en-US" sz="1400" dirty="0" err="1" smtClean="0">
                          <a:effectLst/>
                          <a:uFill>
                            <a:solidFill>
                              <a:srgbClr val="0000FF"/>
                            </a:solidFill>
                          </a:uFill>
                          <a:latin typeface="+mj-lt"/>
                        </a:rPr>
                        <a:t>Vốn</a:t>
                      </a:r>
                      <a:r>
                        <a:rPr lang="en-US" sz="1400" dirty="0" smtClean="0">
                          <a:effectLst/>
                          <a:uFill>
                            <a:solidFill>
                              <a:srgbClr val="0000FF"/>
                            </a:solidFill>
                          </a:uFill>
                          <a:latin typeface="+mj-lt"/>
                        </a:rPr>
                        <a:t> </a:t>
                      </a:r>
                      <a:r>
                        <a:rPr lang="en-US" sz="1400" dirty="0" err="1">
                          <a:effectLst/>
                          <a:uFill>
                            <a:solidFill>
                              <a:srgbClr val="0000FF"/>
                            </a:solidFill>
                          </a:uFill>
                          <a:latin typeface="+mj-lt"/>
                        </a:rPr>
                        <a:t>đầu</a:t>
                      </a:r>
                      <a:r>
                        <a:rPr lang="en-US" sz="1400" dirty="0">
                          <a:effectLst/>
                          <a:uFill>
                            <a:solidFill>
                              <a:srgbClr val="0000FF"/>
                            </a:solidFill>
                          </a:uFill>
                          <a:latin typeface="+mj-lt"/>
                        </a:rPr>
                        <a:t> </a:t>
                      </a:r>
                      <a:r>
                        <a:rPr lang="en-US" sz="1400" dirty="0" err="1">
                          <a:effectLst/>
                          <a:uFill>
                            <a:solidFill>
                              <a:srgbClr val="0000FF"/>
                            </a:solidFill>
                          </a:uFill>
                          <a:latin typeface="+mj-lt"/>
                        </a:rPr>
                        <a:t>tư</a:t>
                      </a:r>
                      <a:r>
                        <a:rPr lang="en-US" sz="1400" dirty="0">
                          <a:effectLst/>
                          <a:uFill>
                            <a:solidFill>
                              <a:srgbClr val="0000FF"/>
                            </a:solidFill>
                          </a:uFill>
                          <a:latin typeface="+mj-lt"/>
                        </a:rPr>
                        <a:t> </a:t>
                      </a:r>
                      <a:r>
                        <a:rPr lang="en-US" sz="1400" dirty="0" err="1">
                          <a:effectLst/>
                          <a:uFill>
                            <a:solidFill>
                              <a:srgbClr val="0000FF"/>
                            </a:solidFill>
                          </a:uFill>
                          <a:latin typeface="+mj-lt"/>
                        </a:rPr>
                        <a:t>phát</a:t>
                      </a:r>
                      <a:r>
                        <a:rPr lang="en-US" sz="1400" dirty="0">
                          <a:effectLst/>
                          <a:uFill>
                            <a:solidFill>
                              <a:srgbClr val="0000FF"/>
                            </a:solidFill>
                          </a:uFill>
                          <a:latin typeface="+mj-lt"/>
                        </a:rPr>
                        <a:t> </a:t>
                      </a:r>
                      <a:r>
                        <a:rPr lang="en-US" sz="1400" dirty="0" err="1">
                          <a:effectLst/>
                          <a:uFill>
                            <a:solidFill>
                              <a:srgbClr val="0000FF"/>
                            </a:solidFill>
                          </a:uFill>
                          <a:latin typeface="+mj-lt"/>
                        </a:rPr>
                        <a:t>triển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1.534,0</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85,2</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612,6</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712,9</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200,0</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3659947239"/>
                  </a:ext>
                </a:extLst>
              </a:tr>
              <a:tr h="255496">
                <a:tc>
                  <a:txBody>
                    <a:bodyPr/>
                    <a:lstStyle/>
                    <a:p>
                      <a:pPr marL="0" marR="0" algn="just">
                        <a:lnSpc>
                          <a:spcPct val="130000"/>
                        </a:lnSpc>
                        <a:spcBef>
                          <a:spcPts val="0"/>
                        </a:spcBef>
                        <a:spcAft>
                          <a:spcPts val="0"/>
                        </a:spcAft>
                        <a:tabLst>
                          <a:tab pos="457200" algn="l"/>
                        </a:tabLst>
                      </a:pPr>
                      <a:r>
                        <a:rPr lang="en-US" sz="1400" dirty="0" smtClean="0">
                          <a:effectLst/>
                          <a:uFill>
                            <a:solidFill>
                              <a:srgbClr val="0000FF"/>
                            </a:solidFill>
                          </a:uFill>
                          <a:latin typeface="+mj-lt"/>
                        </a:rPr>
                        <a:t>8. </a:t>
                      </a:r>
                      <a:r>
                        <a:rPr lang="en-US" sz="1400" dirty="0" err="1" smtClean="0">
                          <a:effectLst/>
                          <a:uFill>
                            <a:solidFill>
                              <a:srgbClr val="0000FF"/>
                            </a:solidFill>
                          </a:uFill>
                          <a:latin typeface="+mj-lt"/>
                        </a:rPr>
                        <a:t>Năng</a:t>
                      </a:r>
                      <a:r>
                        <a:rPr lang="en-US" sz="1400" dirty="0" smtClean="0">
                          <a:effectLst/>
                          <a:uFill>
                            <a:solidFill>
                              <a:srgbClr val="0000FF"/>
                            </a:solidFill>
                          </a:uFill>
                          <a:latin typeface="+mj-lt"/>
                        </a:rPr>
                        <a:t> </a:t>
                      </a:r>
                      <a:r>
                        <a:rPr lang="en-US" sz="1400" dirty="0" err="1">
                          <a:effectLst/>
                          <a:uFill>
                            <a:solidFill>
                              <a:srgbClr val="0000FF"/>
                            </a:solidFill>
                          </a:uFill>
                          <a:latin typeface="+mj-lt"/>
                        </a:rPr>
                        <a:t>suất</a:t>
                      </a:r>
                      <a:r>
                        <a:rPr lang="en-US" sz="1400" dirty="0">
                          <a:effectLst/>
                          <a:uFill>
                            <a:solidFill>
                              <a:srgbClr val="0000FF"/>
                            </a:solidFill>
                          </a:uFill>
                          <a:latin typeface="+mj-lt"/>
                        </a:rPr>
                        <a:t> </a:t>
                      </a:r>
                      <a:r>
                        <a:rPr lang="en-US" sz="1400" dirty="0" err="1">
                          <a:effectLst/>
                          <a:uFill>
                            <a:solidFill>
                              <a:srgbClr val="0000FF"/>
                            </a:solidFill>
                          </a:uFill>
                          <a:latin typeface="+mj-lt"/>
                        </a:rPr>
                        <a:t>lao</a:t>
                      </a:r>
                      <a:r>
                        <a:rPr lang="en-US" sz="1400" dirty="0">
                          <a:effectLst/>
                          <a:uFill>
                            <a:solidFill>
                              <a:srgbClr val="0000FF"/>
                            </a:solidFill>
                          </a:uFill>
                          <a:latin typeface="+mj-lt"/>
                        </a:rPr>
                        <a:t> </a:t>
                      </a:r>
                      <a:r>
                        <a:rPr lang="en-US" sz="1400" dirty="0" err="1">
                          <a:effectLst/>
                          <a:uFill>
                            <a:solidFill>
                              <a:srgbClr val="0000FF"/>
                            </a:solidFill>
                          </a:uFill>
                          <a:latin typeface="+mj-lt"/>
                        </a:rPr>
                        <a:t>động</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a:effectLst/>
                          <a:uFill>
                            <a:solidFill>
                              <a:srgbClr val="0000FF"/>
                            </a:solidFill>
                          </a:uFill>
                          <a:latin typeface="+mj-lt"/>
                        </a:rPr>
                        <a:t>267,1</a:t>
                      </a:r>
                      <a:endParaRPr lang="en-AU" sz="1300" b="1">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230,2</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131,4</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3.002,3</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tc>
                  <a:txBody>
                    <a:bodyPr/>
                    <a:lstStyle/>
                    <a:p>
                      <a:pPr marL="0" marR="0" algn="r">
                        <a:lnSpc>
                          <a:spcPct val="130000"/>
                        </a:lnSpc>
                        <a:spcBef>
                          <a:spcPts val="0"/>
                        </a:spcBef>
                        <a:spcAft>
                          <a:spcPts val="0"/>
                        </a:spcAft>
                        <a:tabLst>
                          <a:tab pos="457200" algn="l"/>
                        </a:tabLst>
                      </a:pPr>
                      <a:r>
                        <a:rPr lang="en-US" sz="1300" b="1" dirty="0">
                          <a:effectLst/>
                          <a:uFill>
                            <a:solidFill>
                              <a:srgbClr val="0000FF"/>
                            </a:solidFill>
                          </a:uFill>
                          <a:latin typeface="+mj-lt"/>
                        </a:rPr>
                        <a:t>199,1</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0306" marR="60306" marT="0" marB="0" anchor="ctr"/>
                </a:tc>
                <a:extLst>
                  <a:ext uri="{0D108BD9-81ED-4DB2-BD59-A6C34878D82A}">
                    <a16:rowId xmlns:a16="http://schemas.microsoft.com/office/drawing/2014/main" xmlns="" val="1266239829"/>
                  </a:ext>
                </a:extLst>
              </a:tr>
            </a:tbl>
          </a:graphicData>
        </a:graphic>
      </p:graphicFrame>
    </p:spTree>
    <p:extLst>
      <p:ext uri="{BB962C8B-B14F-4D97-AF65-F5344CB8AC3E}">
        <p14:creationId xmlns:p14="http://schemas.microsoft.com/office/powerpoint/2010/main" val="166147380"/>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7053021" cy="400110"/>
          </a:xfrm>
          <a:prstGeom prst="rect">
            <a:avLst/>
          </a:prstGeom>
        </p:spPr>
        <p:txBody>
          <a:bodyPr wrap="none">
            <a:spAutoFit/>
          </a:bodyPr>
          <a:lstStyle/>
          <a:p>
            <a:r>
              <a:rPr lang="en-US" b="1" dirty="0" smtClean="0">
                <a:latin typeface="Cambria" panose="02040503050406030204" pitchFamily="18" charset="0"/>
                <a:ea typeface="Cambria" panose="02040503050406030204" pitchFamily="18" charset="0"/>
              </a:rPr>
              <a:t>2. </a:t>
            </a:r>
            <a:r>
              <a:rPr lang="en-US" sz="2000" b="1" dirty="0" smtClean="0">
                <a:latin typeface="Cambria" panose="02040503050406030204" pitchFamily="18" charset="0"/>
                <a:ea typeface="Cambria" panose="02040503050406030204" pitchFamily="18" charset="0"/>
              </a:rPr>
              <a:t>TIÊU CHÍ </a:t>
            </a:r>
            <a:r>
              <a:rPr lang="en-US" sz="2000" b="1" dirty="0">
                <a:latin typeface="Cambria" panose="02040503050406030204" pitchFamily="18" charset="0"/>
                <a:ea typeface="Cambria" panose="02040503050406030204" pitchFamily="18" charset="0"/>
              </a:rPr>
              <a:t>PHÁT TRIỂN CÁC NGÀNH CÔNG NGHIỆP (CẤP 1)</a:t>
            </a:r>
          </a:p>
        </p:txBody>
      </p:sp>
      <p:sp>
        <p:nvSpPr>
          <p:cNvPr id="6" name="Rectangle 5"/>
          <p:cNvSpPr/>
          <p:nvPr/>
        </p:nvSpPr>
        <p:spPr>
          <a:xfrm>
            <a:off x="4422187" y="589526"/>
            <a:ext cx="3708772" cy="430887"/>
          </a:xfrm>
          <a:prstGeom prst="rect">
            <a:avLst/>
          </a:prstGeom>
        </p:spPr>
        <p:txBody>
          <a:bodyPr wrap="none">
            <a:spAutoFit/>
          </a:bodyPr>
          <a:lstStyle/>
          <a:p>
            <a:pPr algn="ctr"/>
            <a:r>
              <a:rPr lang="en-US" sz="2200" b="1" dirty="0">
                <a:latin typeface="Cambria" panose="02040503050406030204" pitchFamily="18" charset="0"/>
                <a:ea typeface="Cambria" panose="02040503050406030204" pitchFamily="18" charset="0"/>
              </a:rPr>
              <a:t>I. CÔNG NGHIỆP THẾ MẠNH</a:t>
            </a:r>
          </a:p>
        </p:txBody>
      </p:sp>
      <p:graphicFrame>
        <p:nvGraphicFramePr>
          <p:cNvPr id="8" name="Table 7">
            <a:extLst>
              <a:ext uri="{FF2B5EF4-FFF2-40B4-BE49-F238E27FC236}">
                <a16:creationId xmlns:a16="http://schemas.microsoft.com/office/drawing/2014/main" xmlns="" id="{0DF40CBF-7BB3-4963-A8C1-135A06B1FD54}"/>
              </a:ext>
            </a:extLst>
          </p:cNvPr>
          <p:cNvGraphicFramePr>
            <a:graphicFrameLocks noGrp="1"/>
          </p:cNvGraphicFramePr>
          <p:nvPr>
            <p:extLst>
              <p:ext uri="{D42A27DB-BD31-4B8C-83A1-F6EECF244321}">
                <p14:modId xmlns:p14="http://schemas.microsoft.com/office/powerpoint/2010/main" val="1431868940"/>
              </p:ext>
            </p:extLst>
          </p:nvPr>
        </p:nvGraphicFramePr>
        <p:xfrm>
          <a:off x="152400" y="1678723"/>
          <a:ext cx="11861799" cy="5591006"/>
        </p:xfrm>
        <a:graphic>
          <a:graphicData uri="http://schemas.openxmlformats.org/drawingml/2006/table">
            <a:tbl>
              <a:tblPr firstRow="1" firstCol="1" bandRow="1">
                <a:tableStyleId>{5C22544A-7EE6-4342-B048-85BDC9FD1C3A}</a:tableStyleId>
              </a:tblPr>
              <a:tblGrid>
                <a:gridCol w="894379">
                  <a:extLst>
                    <a:ext uri="{9D8B030D-6E8A-4147-A177-3AD203B41FA5}">
                      <a16:colId xmlns:a16="http://schemas.microsoft.com/office/drawing/2014/main" xmlns="" val="1749864307"/>
                    </a:ext>
                  </a:extLst>
                </a:gridCol>
                <a:gridCol w="3310520">
                  <a:extLst>
                    <a:ext uri="{9D8B030D-6E8A-4147-A177-3AD203B41FA5}">
                      <a16:colId xmlns:a16="http://schemas.microsoft.com/office/drawing/2014/main" xmlns="" val="4082944894"/>
                    </a:ext>
                  </a:extLst>
                </a:gridCol>
                <a:gridCol w="3401443">
                  <a:extLst>
                    <a:ext uri="{9D8B030D-6E8A-4147-A177-3AD203B41FA5}">
                      <a16:colId xmlns:a16="http://schemas.microsoft.com/office/drawing/2014/main" xmlns="" val="2995559254"/>
                    </a:ext>
                  </a:extLst>
                </a:gridCol>
                <a:gridCol w="2251384">
                  <a:extLst>
                    <a:ext uri="{9D8B030D-6E8A-4147-A177-3AD203B41FA5}">
                      <a16:colId xmlns:a16="http://schemas.microsoft.com/office/drawing/2014/main" xmlns="" val="4078892759"/>
                    </a:ext>
                  </a:extLst>
                </a:gridCol>
                <a:gridCol w="2004073">
                  <a:extLst>
                    <a:ext uri="{9D8B030D-6E8A-4147-A177-3AD203B41FA5}">
                      <a16:colId xmlns:a16="http://schemas.microsoft.com/office/drawing/2014/main" xmlns="" val="2777238433"/>
                    </a:ext>
                  </a:extLst>
                </a:gridCol>
              </a:tblGrid>
              <a:tr h="542920">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Tiêu</a:t>
                      </a:r>
                      <a:r>
                        <a:rPr lang="en-US" sz="1300" dirty="0">
                          <a:effectLst/>
                          <a:uFill>
                            <a:solidFill>
                              <a:srgbClr val="0000FF"/>
                            </a:solidFill>
                          </a:uFill>
                          <a:latin typeface="+mj-lt"/>
                        </a:rPr>
                        <a:t> </a:t>
                      </a:r>
                      <a:r>
                        <a:rPr lang="en-US" sz="1300" dirty="0" err="1">
                          <a:effectLst/>
                          <a:uFill>
                            <a:solidFill>
                              <a:srgbClr val="0000FF"/>
                            </a:solidFill>
                          </a:uFill>
                          <a:latin typeface="+mj-lt"/>
                        </a:rPr>
                        <a:t>chí</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Khai</a:t>
                      </a:r>
                      <a:r>
                        <a:rPr lang="en-US" sz="1300" dirty="0">
                          <a:effectLst/>
                          <a:uFill>
                            <a:solidFill>
                              <a:srgbClr val="0000FF"/>
                            </a:solidFill>
                          </a:uFill>
                          <a:latin typeface="+mj-lt"/>
                        </a:rPr>
                        <a:t> </a:t>
                      </a:r>
                      <a:r>
                        <a:rPr lang="en-US" sz="1300" dirty="0" err="1">
                          <a:effectLst/>
                          <a:uFill>
                            <a:solidFill>
                              <a:srgbClr val="0000FF"/>
                            </a:solidFill>
                          </a:uFill>
                          <a:latin typeface="+mj-lt"/>
                        </a:rPr>
                        <a:t>khoáng</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300">
                          <a:effectLst/>
                          <a:uFill>
                            <a:solidFill>
                              <a:srgbClr val="0000FF"/>
                            </a:solidFill>
                          </a:uFill>
                          <a:latin typeface="+mj-lt"/>
                        </a:rPr>
                        <a:t>Công nghiệp chế biến, chế tạo</a:t>
                      </a:r>
                      <a:endParaRPr lang="en-AU" sz="13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Sản</a:t>
                      </a:r>
                      <a:r>
                        <a:rPr lang="en-US" sz="1300" dirty="0">
                          <a:effectLst/>
                          <a:uFill>
                            <a:solidFill>
                              <a:srgbClr val="0000FF"/>
                            </a:solidFill>
                          </a:uFill>
                          <a:latin typeface="+mj-lt"/>
                        </a:rPr>
                        <a:t> </a:t>
                      </a:r>
                      <a:r>
                        <a:rPr lang="en-US" sz="1300" dirty="0" err="1">
                          <a:effectLst/>
                          <a:uFill>
                            <a:solidFill>
                              <a:srgbClr val="0000FF"/>
                            </a:solidFill>
                          </a:uFill>
                          <a:latin typeface="+mj-lt"/>
                        </a:rPr>
                        <a:t>xuất</a:t>
                      </a:r>
                      <a:r>
                        <a:rPr lang="en-US" sz="1300" dirty="0">
                          <a:effectLst/>
                          <a:uFill>
                            <a:solidFill>
                              <a:srgbClr val="0000FF"/>
                            </a:solidFill>
                          </a:uFill>
                          <a:latin typeface="+mj-lt"/>
                        </a:rPr>
                        <a:t> </a:t>
                      </a:r>
                      <a:r>
                        <a:rPr lang="en-US" sz="1300" dirty="0" err="1">
                          <a:effectLst/>
                          <a:uFill>
                            <a:solidFill>
                              <a:srgbClr val="0000FF"/>
                            </a:solidFill>
                          </a:uFill>
                          <a:latin typeface="+mj-lt"/>
                        </a:rPr>
                        <a:t>và</a:t>
                      </a:r>
                      <a:r>
                        <a:rPr lang="en-US" sz="1300" dirty="0">
                          <a:effectLst/>
                          <a:uFill>
                            <a:solidFill>
                              <a:srgbClr val="0000FF"/>
                            </a:solidFill>
                          </a:uFill>
                          <a:latin typeface="+mj-lt"/>
                        </a:rPr>
                        <a:t> </a:t>
                      </a:r>
                      <a:r>
                        <a:rPr lang="en-US" sz="1300" dirty="0" err="1">
                          <a:effectLst/>
                          <a:uFill>
                            <a:solidFill>
                              <a:srgbClr val="0000FF"/>
                            </a:solidFill>
                          </a:uFill>
                          <a:latin typeface="+mj-lt"/>
                        </a:rPr>
                        <a:t>phân</a:t>
                      </a:r>
                      <a:r>
                        <a:rPr lang="en-US" sz="1300" dirty="0">
                          <a:effectLst/>
                          <a:uFill>
                            <a:solidFill>
                              <a:srgbClr val="0000FF"/>
                            </a:solidFill>
                          </a:uFill>
                          <a:latin typeface="+mj-lt"/>
                        </a:rPr>
                        <a:t> </a:t>
                      </a:r>
                      <a:r>
                        <a:rPr lang="en-US" sz="1300" dirty="0" err="1">
                          <a:effectLst/>
                          <a:uFill>
                            <a:solidFill>
                              <a:srgbClr val="0000FF"/>
                            </a:solidFill>
                          </a:uFill>
                          <a:latin typeface="+mj-lt"/>
                        </a:rPr>
                        <a:t>phối</a:t>
                      </a:r>
                      <a:r>
                        <a:rPr lang="en-US" sz="1300" dirty="0">
                          <a:effectLst/>
                          <a:uFill>
                            <a:solidFill>
                              <a:srgbClr val="0000FF"/>
                            </a:solidFill>
                          </a:uFill>
                          <a:latin typeface="+mj-lt"/>
                        </a:rPr>
                        <a:t> </a:t>
                      </a:r>
                      <a:r>
                        <a:rPr lang="en-US" sz="1300" dirty="0" err="1">
                          <a:effectLst/>
                          <a:uFill>
                            <a:solidFill>
                              <a:srgbClr val="0000FF"/>
                            </a:solidFill>
                          </a:uFill>
                          <a:latin typeface="+mj-lt"/>
                        </a:rPr>
                        <a:t>điện</a:t>
                      </a:r>
                      <a:r>
                        <a:rPr lang="en-US" sz="1300" dirty="0">
                          <a:effectLst/>
                          <a:uFill>
                            <a:solidFill>
                              <a:srgbClr val="0000FF"/>
                            </a:solidFill>
                          </a:uFill>
                          <a:latin typeface="+mj-lt"/>
                        </a:rPr>
                        <a:t>, </a:t>
                      </a:r>
                      <a:r>
                        <a:rPr lang="en-US" sz="1300" dirty="0" err="1">
                          <a:effectLst/>
                          <a:uFill>
                            <a:solidFill>
                              <a:srgbClr val="0000FF"/>
                            </a:solidFill>
                          </a:uFill>
                          <a:latin typeface="+mj-lt"/>
                        </a:rPr>
                        <a:t>khí</a:t>
                      </a:r>
                      <a:r>
                        <a:rPr lang="en-US" sz="1300" dirty="0">
                          <a:effectLst/>
                          <a:uFill>
                            <a:solidFill>
                              <a:srgbClr val="0000FF"/>
                            </a:solidFill>
                          </a:uFill>
                          <a:latin typeface="+mj-lt"/>
                        </a:rPr>
                        <a:t> </a:t>
                      </a:r>
                      <a:r>
                        <a:rPr lang="en-US" sz="1300" dirty="0" err="1">
                          <a:effectLst/>
                          <a:uFill>
                            <a:solidFill>
                              <a:srgbClr val="0000FF"/>
                            </a:solidFill>
                          </a:uFill>
                          <a:latin typeface="+mj-lt"/>
                        </a:rPr>
                        <a:t>đốt</a:t>
                      </a:r>
                      <a:r>
                        <a:rPr lang="en-US" sz="1300" dirty="0">
                          <a:effectLst/>
                          <a:uFill>
                            <a:solidFill>
                              <a:srgbClr val="0000FF"/>
                            </a:solidFill>
                          </a:uFill>
                          <a:latin typeface="+mj-lt"/>
                        </a:rPr>
                        <a:t>, </a:t>
                      </a:r>
                      <a:r>
                        <a:rPr lang="en-US" sz="1300" dirty="0" err="1">
                          <a:effectLst/>
                          <a:uFill>
                            <a:solidFill>
                              <a:srgbClr val="0000FF"/>
                            </a:solidFill>
                          </a:uFill>
                          <a:latin typeface="+mj-lt"/>
                        </a:rPr>
                        <a:t>nước</a:t>
                      </a:r>
                      <a:r>
                        <a:rPr lang="en-US" sz="1300" dirty="0">
                          <a:effectLst/>
                          <a:uFill>
                            <a:solidFill>
                              <a:srgbClr val="0000FF"/>
                            </a:solidFill>
                          </a:uFill>
                          <a:latin typeface="+mj-lt"/>
                        </a:rPr>
                        <a:t> </a:t>
                      </a:r>
                      <a:r>
                        <a:rPr lang="en-US" sz="1300" dirty="0" err="1">
                          <a:effectLst/>
                          <a:uFill>
                            <a:solidFill>
                              <a:srgbClr val="0000FF"/>
                            </a:solidFill>
                          </a:uFill>
                          <a:latin typeface="+mj-lt"/>
                        </a:rPr>
                        <a:t>nóng</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300">
                          <a:effectLst/>
                          <a:uFill>
                            <a:solidFill>
                              <a:srgbClr val="0000FF"/>
                            </a:solidFill>
                          </a:uFill>
                          <a:latin typeface="+mj-lt"/>
                        </a:rPr>
                        <a:t>Cung cấp nước, xử lý rác thải….</a:t>
                      </a:r>
                      <a:endParaRPr lang="en-AU" sz="13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341518964"/>
                  </a:ext>
                </a:extLst>
              </a:tr>
              <a:tr h="1957414">
                <a:tc>
                  <a:txBody>
                    <a:bodyPr/>
                    <a:lstStyle/>
                    <a:p>
                      <a:pPr marL="0" marR="0" algn="ctr">
                        <a:lnSpc>
                          <a:spcPct val="130000"/>
                        </a:lnSpc>
                        <a:spcBef>
                          <a:spcPts val="0"/>
                        </a:spcBef>
                        <a:spcAft>
                          <a:spcPts val="0"/>
                        </a:spcAft>
                        <a:tabLst>
                          <a:tab pos="457200" algn="l"/>
                        </a:tabLst>
                      </a:pPr>
                      <a:r>
                        <a:rPr lang="en-US" sz="1300">
                          <a:effectLst/>
                          <a:uFill>
                            <a:solidFill>
                              <a:srgbClr val="0000FF"/>
                            </a:solidFill>
                          </a:uFill>
                          <a:latin typeface="+mj-lt"/>
                        </a:rPr>
                        <a:t>Tiềm năng</a:t>
                      </a:r>
                      <a:endParaRPr lang="en-AU" sz="13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93663" marR="0" indent="-93663" algn="just">
                        <a:lnSpc>
                          <a:spcPct val="130000"/>
                        </a:lnSpc>
                        <a:spcBef>
                          <a:spcPts val="0"/>
                        </a:spcBef>
                        <a:spcAft>
                          <a:spcPts val="0"/>
                        </a:spcAft>
                        <a:tabLst>
                          <a:tab pos="457200" algn="l"/>
                        </a:tabLst>
                      </a:pPr>
                      <a:r>
                        <a:rPr lang="en-US" sz="1300" dirty="0" smtClean="0">
                          <a:effectLst/>
                          <a:uFill>
                            <a:solidFill>
                              <a:srgbClr val="0000FF"/>
                            </a:solidFill>
                          </a:uFill>
                          <a:latin typeface="+mj-lt"/>
                        </a:rPr>
                        <a:t>- </a:t>
                      </a:r>
                      <a:r>
                        <a:rPr lang="en-US" sz="1300" dirty="0" err="1" smtClean="0">
                          <a:effectLst/>
                          <a:uFill>
                            <a:solidFill>
                              <a:srgbClr val="0000FF"/>
                            </a:solidFill>
                          </a:uFill>
                          <a:latin typeface="+mj-lt"/>
                        </a:rPr>
                        <a:t>Nguồn</a:t>
                      </a:r>
                      <a:r>
                        <a:rPr lang="en-US" sz="1300" dirty="0" smtClean="0">
                          <a:effectLst/>
                          <a:uFill>
                            <a:solidFill>
                              <a:srgbClr val="0000FF"/>
                            </a:solidFill>
                          </a:uFill>
                          <a:latin typeface="+mj-lt"/>
                        </a:rPr>
                        <a:t> </a:t>
                      </a:r>
                      <a:r>
                        <a:rPr lang="en-US" sz="1300" dirty="0" err="1">
                          <a:effectLst/>
                          <a:uFill>
                            <a:solidFill>
                              <a:srgbClr val="0000FF"/>
                            </a:solidFill>
                          </a:uFill>
                          <a:latin typeface="+mj-lt"/>
                        </a:rPr>
                        <a:t>tài</a:t>
                      </a:r>
                      <a:r>
                        <a:rPr lang="en-US" sz="1300" dirty="0">
                          <a:effectLst/>
                          <a:uFill>
                            <a:solidFill>
                              <a:srgbClr val="0000FF"/>
                            </a:solidFill>
                          </a:uFill>
                          <a:latin typeface="+mj-lt"/>
                        </a:rPr>
                        <a:t> </a:t>
                      </a:r>
                      <a:r>
                        <a:rPr lang="en-US" sz="1300" dirty="0" err="1">
                          <a:effectLst/>
                          <a:uFill>
                            <a:solidFill>
                              <a:srgbClr val="0000FF"/>
                            </a:solidFill>
                          </a:uFill>
                          <a:latin typeface="+mj-lt"/>
                        </a:rPr>
                        <a:t>nguyên</a:t>
                      </a:r>
                      <a:r>
                        <a:rPr lang="en-US" sz="1300" dirty="0">
                          <a:effectLst/>
                          <a:uFill>
                            <a:solidFill>
                              <a:srgbClr val="0000FF"/>
                            </a:solidFill>
                          </a:uFill>
                          <a:latin typeface="+mj-lt"/>
                        </a:rPr>
                        <a:t> </a:t>
                      </a:r>
                      <a:r>
                        <a:rPr lang="en-US" sz="1300" dirty="0" err="1">
                          <a:effectLst/>
                          <a:uFill>
                            <a:solidFill>
                              <a:srgbClr val="0000FF"/>
                            </a:solidFill>
                          </a:uFill>
                          <a:latin typeface="+mj-lt"/>
                        </a:rPr>
                        <a:t>khoáng</a:t>
                      </a:r>
                      <a:r>
                        <a:rPr lang="en-US" sz="1300" dirty="0">
                          <a:effectLst/>
                          <a:uFill>
                            <a:solidFill>
                              <a:srgbClr val="0000FF"/>
                            </a:solidFill>
                          </a:uFill>
                          <a:latin typeface="+mj-lt"/>
                        </a:rPr>
                        <a:t> </a:t>
                      </a:r>
                      <a:r>
                        <a:rPr lang="en-US" sz="1300" dirty="0" err="1">
                          <a:effectLst/>
                          <a:uFill>
                            <a:solidFill>
                              <a:srgbClr val="0000FF"/>
                            </a:solidFill>
                          </a:uFill>
                          <a:latin typeface="+mj-lt"/>
                        </a:rPr>
                        <a:t>sản</a:t>
                      </a:r>
                      <a:r>
                        <a:rPr lang="en-US" sz="1300" dirty="0">
                          <a:effectLst/>
                          <a:uFill>
                            <a:solidFill>
                              <a:srgbClr val="0000FF"/>
                            </a:solidFill>
                          </a:uFill>
                          <a:latin typeface="+mj-lt"/>
                        </a:rPr>
                        <a:t> </a:t>
                      </a:r>
                      <a:r>
                        <a:rPr lang="en-US" sz="1300" dirty="0" err="1">
                          <a:effectLst/>
                          <a:uFill>
                            <a:solidFill>
                              <a:srgbClr val="0000FF"/>
                            </a:solidFill>
                          </a:uFill>
                          <a:latin typeface="+mj-lt"/>
                        </a:rPr>
                        <a:t>dồi</a:t>
                      </a:r>
                      <a:r>
                        <a:rPr lang="en-US" sz="1300" dirty="0">
                          <a:effectLst/>
                          <a:uFill>
                            <a:solidFill>
                              <a:srgbClr val="0000FF"/>
                            </a:solidFill>
                          </a:uFill>
                          <a:latin typeface="+mj-lt"/>
                        </a:rPr>
                        <a:t> </a:t>
                      </a:r>
                      <a:r>
                        <a:rPr lang="en-US" sz="1300" dirty="0" err="1" smtClean="0">
                          <a:effectLst/>
                          <a:uFill>
                            <a:solidFill>
                              <a:srgbClr val="0000FF"/>
                            </a:solidFill>
                          </a:uFill>
                          <a:latin typeface="+mj-lt"/>
                        </a:rPr>
                        <a:t>dào</a:t>
                      </a:r>
                      <a:r>
                        <a:rPr lang="en-US" sz="1300" dirty="0" smtClean="0">
                          <a:effectLst/>
                          <a:uFill>
                            <a:solidFill>
                              <a:srgbClr val="0000FF"/>
                            </a:solidFill>
                          </a:uFill>
                          <a:latin typeface="+mj-lt"/>
                        </a:rPr>
                        <a:t> (241 </a:t>
                      </a:r>
                      <a:r>
                        <a:rPr lang="en-US" sz="1300" dirty="0" err="1" smtClean="0">
                          <a:effectLst/>
                          <a:uFill>
                            <a:solidFill>
                              <a:srgbClr val="0000FF"/>
                            </a:solidFill>
                          </a:uFill>
                          <a:latin typeface="+mj-lt"/>
                        </a:rPr>
                        <a:t>mỏ</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và</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điểm</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mỏ</a:t>
                      </a:r>
                      <a:r>
                        <a:rPr lang="en-US" sz="1300" baseline="0" dirty="0" smtClean="0">
                          <a:effectLst/>
                          <a:uFill>
                            <a:solidFill>
                              <a:srgbClr val="0000FF"/>
                            </a:solidFill>
                          </a:uFill>
                          <a:latin typeface="+mj-lt"/>
                        </a:rPr>
                        <a:t>)</a:t>
                      </a:r>
                      <a:r>
                        <a:rPr lang="en-US" sz="1300" dirty="0" smtClean="0">
                          <a:effectLst/>
                          <a:uFill>
                            <a:solidFill>
                              <a:srgbClr val="0000FF"/>
                            </a:solidFill>
                          </a:uFill>
                          <a:latin typeface="+mj-lt"/>
                        </a:rPr>
                        <a:t>, </a:t>
                      </a:r>
                      <a:r>
                        <a:rPr lang="en-US" sz="1300" b="1" dirty="0" err="1">
                          <a:effectLst/>
                          <a:uFill>
                            <a:solidFill>
                              <a:srgbClr val="0000FF"/>
                            </a:solidFill>
                          </a:uFill>
                          <a:latin typeface="+mj-lt"/>
                        </a:rPr>
                        <a:t>trữ</a:t>
                      </a:r>
                      <a:r>
                        <a:rPr lang="en-US" sz="1300" b="1" dirty="0">
                          <a:effectLst/>
                          <a:uFill>
                            <a:solidFill>
                              <a:srgbClr val="0000FF"/>
                            </a:solidFill>
                          </a:uFill>
                          <a:latin typeface="+mj-lt"/>
                        </a:rPr>
                        <a:t> </a:t>
                      </a:r>
                      <a:r>
                        <a:rPr lang="en-US" sz="1300" b="1" dirty="0" err="1">
                          <a:effectLst/>
                          <a:uFill>
                            <a:solidFill>
                              <a:srgbClr val="0000FF"/>
                            </a:solidFill>
                          </a:uFill>
                          <a:latin typeface="+mj-lt"/>
                        </a:rPr>
                        <a:t>lượng</a:t>
                      </a:r>
                      <a:r>
                        <a:rPr lang="en-US" sz="1300" b="1" dirty="0">
                          <a:effectLst/>
                          <a:uFill>
                            <a:solidFill>
                              <a:srgbClr val="0000FF"/>
                            </a:solidFill>
                          </a:uFill>
                          <a:latin typeface="+mj-lt"/>
                        </a:rPr>
                        <a:t> </a:t>
                      </a:r>
                      <a:r>
                        <a:rPr lang="en-US" sz="1300" b="1" dirty="0" err="1">
                          <a:effectLst/>
                          <a:uFill>
                            <a:solidFill>
                              <a:srgbClr val="0000FF"/>
                            </a:solidFill>
                          </a:uFill>
                          <a:latin typeface="+mj-lt"/>
                        </a:rPr>
                        <a:t>lớn</a:t>
                      </a:r>
                      <a:r>
                        <a:rPr lang="en-US" sz="1300" b="1" dirty="0">
                          <a:effectLst/>
                          <a:uFill>
                            <a:solidFill>
                              <a:srgbClr val="0000FF"/>
                            </a:solidFill>
                          </a:uFill>
                          <a:latin typeface="+mj-lt"/>
                        </a:rPr>
                        <a:t> </a:t>
                      </a:r>
                      <a:r>
                        <a:rPr lang="en-US" sz="1300" b="1" dirty="0" err="1">
                          <a:effectLst/>
                          <a:uFill>
                            <a:solidFill>
                              <a:srgbClr val="0000FF"/>
                            </a:solidFill>
                          </a:uFill>
                          <a:latin typeface="+mj-lt"/>
                        </a:rPr>
                        <a:t>đặc</a:t>
                      </a:r>
                      <a:r>
                        <a:rPr lang="en-US" sz="1300" b="1" dirty="0">
                          <a:effectLst/>
                          <a:uFill>
                            <a:solidFill>
                              <a:srgbClr val="0000FF"/>
                            </a:solidFill>
                          </a:uFill>
                          <a:latin typeface="+mj-lt"/>
                        </a:rPr>
                        <a:t> </a:t>
                      </a:r>
                      <a:r>
                        <a:rPr lang="en-US" sz="1300" b="1" dirty="0" err="1">
                          <a:effectLst/>
                          <a:uFill>
                            <a:solidFill>
                              <a:srgbClr val="0000FF"/>
                            </a:solidFill>
                          </a:uFill>
                          <a:latin typeface="+mj-lt"/>
                        </a:rPr>
                        <a:t>biệt</a:t>
                      </a:r>
                      <a:r>
                        <a:rPr lang="en-US" sz="1300" b="1" dirty="0">
                          <a:effectLst/>
                          <a:uFill>
                            <a:solidFill>
                              <a:srgbClr val="0000FF"/>
                            </a:solidFill>
                          </a:uFill>
                          <a:latin typeface="+mj-lt"/>
                        </a:rPr>
                        <a:t> </a:t>
                      </a:r>
                      <a:r>
                        <a:rPr lang="en-US" sz="1300" b="1" dirty="0" err="1">
                          <a:effectLst/>
                          <a:uFill>
                            <a:solidFill>
                              <a:srgbClr val="0000FF"/>
                            </a:solidFill>
                          </a:uFill>
                          <a:latin typeface="+mj-lt"/>
                        </a:rPr>
                        <a:t>là</a:t>
                      </a:r>
                      <a:r>
                        <a:rPr lang="en-US" sz="1300" b="1" dirty="0">
                          <a:effectLst/>
                          <a:uFill>
                            <a:solidFill>
                              <a:srgbClr val="0000FF"/>
                            </a:solidFill>
                          </a:uFill>
                          <a:latin typeface="+mj-lt"/>
                        </a:rPr>
                        <a:t> bauxite </a:t>
                      </a:r>
                      <a:r>
                        <a:rPr lang="en-US" sz="1300" b="1" dirty="0" err="1">
                          <a:effectLst/>
                          <a:uFill>
                            <a:solidFill>
                              <a:srgbClr val="0000FF"/>
                            </a:solidFill>
                          </a:uFill>
                          <a:latin typeface="+mj-lt"/>
                        </a:rPr>
                        <a:t>phục</a:t>
                      </a:r>
                      <a:r>
                        <a:rPr lang="en-US" sz="1300" b="1" dirty="0">
                          <a:effectLst/>
                          <a:uFill>
                            <a:solidFill>
                              <a:srgbClr val="0000FF"/>
                            </a:solidFill>
                          </a:uFill>
                          <a:latin typeface="+mj-lt"/>
                        </a:rPr>
                        <a:t> </a:t>
                      </a:r>
                      <a:r>
                        <a:rPr lang="en-US" sz="1300" b="1" dirty="0" err="1">
                          <a:effectLst/>
                          <a:uFill>
                            <a:solidFill>
                              <a:srgbClr val="0000FF"/>
                            </a:solidFill>
                          </a:uFill>
                          <a:latin typeface="+mj-lt"/>
                        </a:rPr>
                        <a:t>vụ</a:t>
                      </a:r>
                      <a:r>
                        <a:rPr lang="en-US" sz="1300" b="1" dirty="0">
                          <a:effectLst/>
                          <a:uFill>
                            <a:solidFill>
                              <a:srgbClr val="0000FF"/>
                            </a:solidFill>
                          </a:uFill>
                          <a:latin typeface="+mj-lt"/>
                        </a:rPr>
                        <a:t> </a:t>
                      </a:r>
                      <a:r>
                        <a:rPr lang="en-US" sz="1300" b="1" dirty="0" err="1">
                          <a:effectLst/>
                          <a:uFill>
                            <a:solidFill>
                              <a:srgbClr val="0000FF"/>
                            </a:solidFill>
                          </a:uFill>
                          <a:latin typeface="+mj-lt"/>
                        </a:rPr>
                        <a:t>cho</a:t>
                      </a:r>
                      <a:r>
                        <a:rPr lang="en-US" sz="1300" b="1" dirty="0">
                          <a:effectLst/>
                          <a:uFill>
                            <a:solidFill>
                              <a:srgbClr val="0000FF"/>
                            </a:solidFill>
                          </a:uFill>
                          <a:latin typeface="+mj-lt"/>
                        </a:rPr>
                        <a:t> </a:t>
                      </a:r>
                      <a:r>
                        <a:rPr lang="en-US" sz="1300" b="1" dirty="0" err="1">
                          <a:effectLst/>
                          <a:uFill>
                            <a:solidFill>
                              <a:srgbClr val="0000FF"/>
                            </a:solidFill>
                          </a:uFill>
                          <a:latin typeface="+mj-lt"/>
                        </a:rPr>
                        <a:t>ngành</a:t>
                      </a:r>
                      <a:r>
                        <a:rPr lang="en-US" sz="1300" b="1" dirty="0">
                          <a:effectLst/>
                          <a:uFill>
                            <a:solidFill>
                              <a:srgbClr val="0000FF"/>
                            </a:solidFill>
                          </a:uFill>
                          <a:latin typeface="+mj-lt"/>
                        </a:rPr>
                        <a:t> </a:t>
                      </a:r>
                      <a:r>
                        <a:rPr lang="en-US" sz="1300" b="1" dirty="0" err="1">
                          <a:effectLst/>
                          <a:uFill>
                            <a:solidFill>
                              <a:srgbClr val="0000FF"/>
                            </a:solidFill>
                          </a:uFill>
                          <a:latin typeface="+mj-lt"/>
                        </a:rPr>
                        <a:t>công</a:t>
                      </a:r>
                      <a:r>
                        <a:rPr lang="en-US" sz="1300" b="1" dirty="0">
                          <a:effectLst/>
                          <a:uFill>
                            <a:solidFill>
                              <a:srgbClr val="0000FF"/>
                            </a:solidFill>
                          </a:uFill>
                          <a:latin typeface="+mj-lt"/>
                        </a:rPr>
                        <a:t> </a:t>
                      </a:r>
                      <a:r>
                        <a:rPr lang="en-US" sz="1300" b="1" dirty="0" err="1">
                          <a:effectLst/>
                          <a:uFill>
                            <a:solidFill>
                              <a:srgbClr val="0000FF"/>
                            </a:solidFill>
                          </a:uFill>
                          <a:latin typeface="+mj-lt"/>
                        </a:rPr>
                        <a:t>nghiệp</a:t>
                      </a:r>
                      <a:r>
                        <a:rPr lang="en-US" sz="1300" b="1" dirty="0">
                          <a:effectLst/>
                          <a:uFill>
                            <a:solidFill>
                              <a:srgbClr val="0000FF"/>
                            </a:solidFill>
                          </a:uFill>
                          <a:latin typeface="+mj-lt"/>
                        </a:rPr>
                        <a:t> </a:t>
                      </a:r>
                      <a:r>
                        <a:rPr lang="en-US" sz="1300" b="1" dirty="0" err="1">
                          <a:effectLst/>
                          <a:uFill>
                            <a:solidFill>
                              <a:srgbClr val="0000FF"/>
                            </a:solidFill>
                          </a:uFill>
                          <a:latin typeface="+mj-lt"/>
                        </a:rPr>
                        <a:t>sản</a:t>
                      </a:r>
                      <a:r>
                        <a:rPr lang="en-US" sz="1300" b="1" dirty="0">
                          <a:effectLst/>
                          <a:uFill>
                            <a:solidFill>
                              <a:srgbClr val="0000FF"/>
                            </a:solidFill>
                          </a:uFill>
                          <a:latin typeface="+mj-lt"/>
                        </a:rPr>
                        <a:t> </a:t>
                      </a:r>
                      <a:r>
                        <a:rPr lang="en-US" sz="1300" b="1" dirty="0" err="1">
                          <a:effectLst/>
                          <a:uFill>
                            <a:solidFill>
                              <a:srgbClr val="0000FF"/>
                            </a:solidFill>
                          </a:uFill>
                          <a:latin typeface="+mj-lt"/>
                        </a:rPr>
                        <a:t>xuất</a:t>
                      </a:r>
                      <a:r>
                        <a:rPr lang="en-US" sz="1300" b="1" dirty="0">
                          <a:effectLst/>
                          <a:uFill>
                            <a:solidFill>
                              <a:srgbClr val="0000FF"/>
                            </a:solidFill>
                          </a:uFill>
                          <a:latin typeface="+mj-lt"/>
                        </a:rPr>
                        <a:t> </a:t>
                      </a:r>
                      <a:r>
                        <a:rPr lang="en-US" sz="1300" b="1" dirty="0" err="1">
                          <a:effectLst/>
                          <a:uFill>
                            <a:solidFill>
                              <a:srgbClr val="0000FF"/>
                            </a:solidFill>
                          </a:uFill>
                          <a:latin typeface="+mj-lt"/>
                        </a:rPr>
                        <a:t>alumin</a:t>
                      </a:r>
                      <a:r>
                        <a:rPr lang="en-US" sz="1300" b="1" dirty="0">
                          <a:effectLst/>
                          <a:uFill>
                            <a:solidFill>
                              <a:srgbClr val="0000FF"/>
                            </a:solidFill>
                          </a:uFill>
                          <a:latin typeface="+mj-lt"/>
                        </a:rPr>
                        <a:t>, </a:t>
                      </a:r>
                      <a:r>
                        <a:rPr lang="en-US" sz="1300" b="1" dirty="0" err="1">
                          <a:effectLst/>
                          <a:uFill>
                            <a:solidFill>
                              <a:srgbClr val="0000FF"/>
                            </a:solidFill>
                          </a:uFill>
                          <a:latin typeface="+mj-lt"/>
                        </a:rPr>
                        <a:t>luyện</a:t>
                      </a:r>
                      <a:r>
                        <a:rPr lang="en-US" sz="1300" b="1" dirty="0">
                          <a:effectLst/>
                          <a:uFill>
                            <a:solidFill>
                              <a:srgbClr val="0000FF"/>
                            </a:solidFill>
                          </a:uFill>
                          <a:latin typeface="+mj-lt"/>
                        </a:rPr>
                        <a:t> </a:t>
                      </a:r>
                      <a:r>
                        <a:rPr lang="en-US" sz="1300" b="1" dirty="0" err="1">
                          <a:effectLst/>
                          <a:uFill>
                            <a:solidFill>
                              <a:srgbClr val="0000FF"/>
                            </a:solidFill>
                          </a:uFill>
                          <a:latin typeface="+mj-lt"/>
                        </a:rPr>
                        <a:t>nhôm</a:t>
                      </a:r>
                      <a:r>
                        <a:rPr lang="en-US" sz="1300" b="1" dirty="0">
                          <a:effectLst/>
                          <a:uFill>
                            <a:solidFill>
                              <a:srgbClr val="0000FF"/>
                            </a:solidFill>
                          </a:uFill>
                          <a:latin typeface="+mj-lt"/>
                        </a:rPr>
                        <a:t> </a:t>
                      </a:r>
                      <a:r>
                        <a:rPr lang="en-US" sz="1300" b="1" dirty="0" err="1">
                          <a:effectLst/>
                          <a:uFill>
                            <a:solidFill>
                              <a:srgbClr val="0000FF"/>
                            </a:solidFill>
                          </a:uFill>
                          <a:latin typeface="+mj-lt"/>
                        </a:rPr>
                        <a:t>và</a:t>
                      </a:r>
                      <a:r>
                        <a:rPr lang="en-US" sz="1300" b="1" dirty="0">
                          <a:effectLst/>
                          <a:uFill>
                            <a:solidFill>
                              <a:srgbClr val="0000FF"/>
                            </a:solidFill>
                          </a:uFill>
                          <a:latin typeface="+mj-lt"/>
                        </a:rPr>
                        <a:t> </a:t>
                      </a:r>
                      <a:r>
                        <a:rPr lang="en-US" sz="1300" b="1" dirty="0" err="1" smtClean="0">
                          <a:effectLst/>
                          <a:uFill>
                            <a:solidFill>
                              <a:srgbClr val="0000FF"/>
                            </a:solidFill>
                          </a:uFill>
                          <a:latin typeface="+mj-lt"/>
                        </a:rPr>
                        <a:t>các</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sản</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phẩm</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từ</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nhôm</a:t>
                      </a:r>
                      <a:endParaRPr lang="en-US" sz="1300" b="1" baseline="0" dirty="0" smtClean="0">
                        <a:effectLst/>
                        <a:uFill>
                          <a:solidFill>
                            <a:srgbClr val="0000FF"/>
                          </a:solidFill>
                        </a:uFill>
                        <a:latin typeface="+mj-lt"/>
                      </a:endParaRPr>
                    </a:p>
                    <a:p>
                      <a:pPr marL="93663" marR="0" indent="-93663" algn="just">
                        <a:lnSpc>
                          <a:spcPct val="130000"/>
                        </a:lnSpc>
                        <a:spcBef>
                          <a:spcPts val="0"/>
                        </a:spcBef>
                        <a:spcAft>
                          <a:spcPts val="0"/>
                        </a:spcAft>
                        <a:tabLst>
                          <a:tab pos="457200" algn="l"/>
                        </a:tabLst>
                      </a:pPr>
                      <a:r>
                        <a:rPr lang="en-US" sz="1300" baseline="0" dirty="0" smtClean="0">
                          <a:effectLst/>
                          <a:uFill>
                            <a:solidFill>
                              <a:srgbClr val="0000FF"/>
                            </a:solidFill>
                          </a:uFill>
                          <a:latin typeface="+mj-lt"/>
                        </a:rPr>
                        <a:t>- </a:t>
                      </a:r>
                      <a:r>
                        <a:rPr lang="en-US" sz="1300" dirty="0" err="1" smtClean="0">
                          <a:effectLst/>
                          <a:uFill>
                            <a:solidFill>
                              <a:srgbClr val="0000FF"/>
                            </a:solidFill>
                          </a:uFill>
                          <a:latin typeface="+mj-lt"/>
                        </a:rPr>
                        <a:t>Tài</a:t>
                      </a:r>
                      <a:r>
                        <a:rPr lang="en-US" sz="1300" dirty="0" smtClean="0">
                          <a:effectLst/>
                          <a:uFill>
                            <a:solidFill>
                              <a:srgbClr val="0000FF"/>
                            </a:solidFill>
                          </a:uFill>
                          <a:latin typeface="+mj-lt"/>
                        </a:rPr>
                        <a:t> </a:t>
                      </a:r>
                      <a:r>
                        <a:rPr lang="en-US" sz="1300" dirty="0" err="1" smtClean="0">
                          <a:effectLst/>
                          <a:uFill>
                            <a:solidFill>
                              <a:srgbClr val="0000FF"/>
                            </a:solidFill>
                          </a:uFill>
                          <a:latin typeface="+mj-lt"/>
                        </a:rPr>
                        <a:t>nguyên</a:t>
                      </a:r>
                      <a:r>
                        <a:rPr lang="en-US" sz="1300" dirty="0" smtClean="0">
                          <a:effectLst/>
                          <a:uFill>
                            <a:solidFill>
                              <a:srgbClr val="0000FF"/>
                            </a:solidFill>
                          </a:uFill>
                          <a:latin typeface="+mj-lt"/>
                        </a:rPr>
                        <a:t> </a:t>
                      </a:r>
                      <a:r>
                        <a:rPr lang="en-US" sz="1300" dirty="0" err="1">
                          <a:effectLst/>
                          <a:uFill>
                            <a:solidFill>
                              <a:srgbClr val="0000FF"/>
                            </a:solidFill>
                          </a:uFill>
                          <a:latin typeface="+mj-lt"/>
                        </a:rPr>
                        <a:t>đá</a:t>
                      </a:r>
                      <a:r>
                        <a:rPr lang="en-US" sz="1300" dirty="0">
                          <a:effectLst/>
                          <a:uFill>
                            <a:solidFill>
                              <a:srgbClr val="0000FF"/>
                            </a:solidFill>
                          </a:uFill>
                          <a:latin typeface="+mj-lt"/>
                        </a:rPr>
                        <a:t>, </a:t>
                      </a:r>
                      <a:r>
                        <a:rPr lang="en-US" sz="1300" dirty="0" err="1">
                          <a:effectLst/>
                          <a:uFill>
                            <a:solidFill>
                              <a:srgbClr val="0000FF"/>
                            </a:solidFill>
                          </a:uFill>
                          <a:latin typeface="+mj-lt"/>
                        </a:rPr>
                        <a:t>cát</a:t>
                      </a:r>
                      <a:r>
                        <a:rPr lang="en-US" sz="1300" dirty="0">
                          <a:effectLst/>
                          <a:uFill>
                            <a:solidFill>
                              <a:srgbClr val="0000FF"/>
                            </a:solidFill>
                          </a:uFill>
                          <a:latin typeface="+mj-lt"/>
                        </a:rPr>
                        <a:t> </a:t>
                      </a:r>
                      <a:r>
                        <a:rPr lang="en-US" sz="1300" dirty="0" err="1">
                          <a:effectLst/>
                          <a:uFill>
                            <a:solidFill>
                              <a:srgbClr val="0000FF"/>
                            </a:solidFill>
                          </a:uFill>
                          <a:latin typeface="+mj-lt"/>
                        </a:rPr>
                        <a:t>sỏi</a:t>
                      </a:r>
                      <a:r>
                        <a:rPr lang="en-US" sz="1300" dirty="0">
                          <a:effectLst/>
                          <a:uFill>
                            <a:solidFill>
                              <a:srgbClr val="0000FF"/>
                            </a:solidFill>
                          </a:uFill>
                          <a:latin typeface="+mj-lt"/>
                        </a:rPr>
                        <a:t>, </a:t>
                      </a:r>
                      <a:r>
                        <a:rPr lang="en-US" sz="1300" dirty="0" err="1">
                          <a:effectLst/>
                          <a:uFill>
                            <a:solidFill>
                              <a:srgbClr val="0000FF"/>
                            </a:solidFill>
                          </a:uFill>
                          <a:latin typeface="+mj-lt"/>
                        </a:rPr>
                        <a:t>đất</a:t>
                      </a:r>
                      <a:r>
                        <a:rPr lang="en-US" sz="1300" dirty="0">
                          <a:effectLst/>
                          <a:uFill>
                            <a:solidFill>
                              <a:srgbClr val="0000FF"/>
                            </a:solidFill>
                          </a:uFill>
                          <a:latin typeface="+mj-lt"/>
                        </a:rPr>
                        <a:t> </a:t>
                      </a:r>
                      <a:r>
                        <a:rPr lang="en-US" sz="1300" dirty="0" err="1">
                          <a:effectLst/>
                          <a:uFill>
                            <a:solidFill>
                              <a:srgbClr val="0000FF"/>
                            </a:solidFill>
                          </a:uFill>
                          <a:latin typeface="+mj-lt"/>
                        </a:rPr>
                        <a:t>sét</a:t>
                      </a:r>
                      <a:r>
                        <a:rPr lang="en-US" sz="1300" dirty="0">
                          <a:effectLst/>
                          <a:uFill>
                            <a:solidFill>
                              <a:srgbClr val="0000FF"/>
                            </a:solidFill>
                          </a:uFill>
                          <a:latin typeface="+mj-lt"/>
                        </a:rPr>
                        <a:t>,… </a:t>
                      </a:r>
                      <a:r>
                        <a:rPr lang="en-US" sz="1300" dirty="0" err="1">
                          <a:effectLst/>
                          <a:uFill>
                            <a:solidFill>
                              <a:srgbClr val="0000FF"/>
                            </a:solidFill>
                          </a:uFill>
                          <a:latin typeface="+mj-lt"/>
                        </a:rPr>
                        <a:t>phục</a:t>
                      </a:r>
                      <a:r>
                        <a:rPr lang="en-US" sz="1300" dirty="0">
                          <a:effectLst/>
                          <a:uFill>
                            <a:solidFill>
                              <a:srgbClr val="0000FF"/>
                            </a:solidFill>
                          </a:uFill>
                          <a:latin typeface="+mj-lt"/>
                        </a:rPr>
                        <a:t> </a:t>
                      </a:r>
                      <a:r>
                        <a:rPr lang="en-US" sz="1300" dirty="0" err="1">
                          <a:effectLst/>
                          <a:uFill>
                            <a:solidFill>
                              <a:srgbClr val="0000FF"/>
                            </a:solidFill>
                          </a:uFill>
                          <a:latin typeface="+mj-lt"/>
                        </a:rPr>
                        <a:t>vụ</a:t>
                      </a:r>
                      <a:r>
                        <a:rPr lang="en-US" sz="1300" dirty="0">
                          <a:effectLst/>
                          <a:uFill>
                            <a:solidFill>
                              <a:srgbClr val="0000FF"/>
                            </a:solidFill>
                          </a:uFill>
                          <a:latin typeface="+mj-lt"/>
                        </a:rPr>
                        <a:t> </a:t>
                      </a:r>
                      <a:r>
                        <a:rPr lang="en-US" sz="1300" dirty="0" err="1">
                          <a:effectLst/>
                          <a:uFill>
                            <a:solidFill>
                              <a:srgbClr val="0000FF"/>
                            </a:solidFill>
                          </a:uFill>
                          <a:latin typeface="+mj-lt"/>
                        </a:rPr>
                        <a:t>cho</a:t>
                      </a:r>
                      <a:r>
                        <a:rPr lang="en-US" sz="1300" dirty="0">
                          <a:effectLst/>
                          <a:uFill>
                            <a:solidFill>
                              <a:srgbClr val="0000FF"/>
                            </a:solidFill>
                          </a:uFill>
                          <a:latin typeface="+mj-lt"/>
                        </a:rPr>
                        <a:t> CN SX </a:t>
                      </a:r>
                      <a:r>
                        <a:rPr lang="en-US" sz="1300" dirty="0" err="1">
                          <a:effectLst/>
                          <a:uFill>
                            <a:solidFill>
                              <a:srgbClr val="0000FF"/>
                            </a:solidFill>
                          </a:uFill>
                          <a:latin typeface="+mj-lt"/>
                        </a:rPr>
                        <a:t>vật</a:t>
                      </a:r>
                      <a:r>
                        <a:rPr lang="en-US" sz="1300" dirty="0">
                          <a:effectLst/>
                          <a:uFill>
                            <a:solidFill>
                              <a:srgbClr val="0000FF"/>
                            </a:solidFill>
                          </a:uFill>
                          <a:latin typeface="+mj-lt"/>
                        </a:rPr>
                        <a:t> </a:t>
                      </a:r>
                      <a:r>
                        <a:rPr lang="en-US" sz="1300" dirty="0" err="1">
                          <a:effectLst/>
                          <a:uFill>
                            <a:solidFill>
                              <a:srgbClr val="0000FF"/>
                            </a:solidFill>
                          </a:uFill>
                          <a:latin typeface="+mj-lt"/>
                        </a:rPr>
                        <a:t>liệu</a:t>
                      </a:r>
                      <a:r>
                        <a:rPr lang="en-US" sz="1300" dirty="0">
                          <a:effectLst/>
                          <a:uFill>
                            <a:solidFill>
                              <a:srgbClr val="0000FF"/>
                            </a:solidFill>
                          </a:uFill>
                          <a:latin typeface="+mj-lt"/>
                        </a:rPr>
                        <a:t> </a:t>
                      </a:r>
                      <a:r>
                        <a:rPr lang="en-US" sz="1300" dirty="0" err="1">
                          <a:effectLst/>
                          <a:uFill>
                            <a:solidFill>
                              <a:srgbClr val="0000FF"/>
                            </a:solidFill>
                          </a:uFill>
                          <a:latin typeface="+mj-lt"/>
                        </a:rPr>
                        <a:t>xây</a:t>
                      </a:r>
                      <a:r>
                        <a:rPr lang="en-US" sz="1300" dirty="0">
                          <a:effectLst/>
                          <a:uFill>
                            <a:solidFill>
                              <a:srgbClr val="0000FF"/>
                            </a:solidFill>
                          </a:uFill>
                          <a:latin typeface="+mj-lt"/>
                        </a:rPr>
                        <a:t> </a:t>
                      </a:r>
                      <a:r>
                        <a:rPr lang="en-US" sz="1300" dirty="0" err="1">
                          <a:effectLst/>
                          <a:uFill>
                            <a:solidFill>
                              <a:srgbClr val="0000FF"/>
                            </a:solidFill>
                          </a:uFill>
                          <a:latin typeface="+mj-lt"/>
                        </a:rPr>
                        <a:t>dựng</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93663" marR="0" indent="-93663" algn="just">
                        <a:lnSpc>
                          <a:spcPct val="130000"/>
                        </a:lnSpc>
                        <a:spcBef>
                          <a:spcPts val="0"/>
                        </a:spcBef>
                        <a:spcAft>
                          <a:spcPts val="0"/>
                        </a:spcAft>
                        <a:tabLst>
                          <a:tab pos="457200" algn="l"/>
                        </a:tabLst>
                      </a:pPr>
                      <a:r>
                        <a:rPr lang="en-US" sz="1300" dirty="0">
                          <a:effectLst/>
                          <a:uFill>
                            <a:solidFill>
                              <a:srgbClr val="0000FF"/>
                            </a:solidFill>
                          </a:uFill>
                          <a:latin typeface="+mj-lt"/>
                        </a:rPr>
                        <a:t>- </a:t>
                      </a:r>
                      <a:r>
                        <a:rPr lang="en-US" sz="1300" b="1" dirty="0" err="1">
                          <a:effectLst/>
                          <a:uFill>
                            <a:solidFill>
                              <a:srgbClr val="0000FF"/>
                            </a:solidFill>
                          </a:uFill>
                          <a:latin typeface="+mj-lt"/>
                        </a:rPr>
                        <a:t>Nguồn</a:t>
                      </a:r>
                      <a:r>
                        <a:rPr lang="en-US" sz="1300" b="1" dirty="0">
                          <a:effectLst/>
                          <a:uFill>
                            <a:solidFill>
                              <a:srgbClr val="0000FF"/>
                            </a:solidFill>
                          </a:uFill>
                          <a:latin typeface="+mj-lt"/>
                        </a:rPr>
                        <a:t> </a:t>
                      </a:r>
                      <a:r>
                        <a:rPr lang="en-US" sz="1300" b="1" dirty="0" err="1">
                          <a:effectLst/>
                          <a:uFill>
                            <a:solidFill>
                              <a:srgbClr val="0000FF"/>
                            </a:solidFill>
                          </a:uFill>
                          <a:latin typeface="+mj-lt"/>
                        </a:rPr>
                        <a:t>nguyên</a:t>
                      </a:r>
                      <a:r>
                        <a:rPr lang="en-US" sz="1300" b="1" dirty="0">
                          <a:effectLst/>
                          <a:uFill>
                            <a:solidFill>
                              <a:srgbClr val="0000FF"/>
                            </a:solidFill>
                          </a:uFill>
                          <a:latin typeface="+mj-lt"/>
                        </a:rPr>
                        <a:t> </a:t>
                      </a:r>
                      <a:r>
                        <a:rPr lang="en-US" sz="1300" b="1" dirty="0" err="1">
                          <a:effectLst/>
                          <a:uFill>
                            <a:solidFill>
                              <a:srgbClr val="0000FF"/>
                            </a:solidFill>
                          </a:uFill>
                          <a:latin typeface="+mj-lt"/>
                        </a:rPr>
                        <a:t>liệu</a:t>
                      </a:r>
                      <a:r>
                        <a:rPr lang="en-US" sz="1300" b="1" dirty="0">
                          <a:effectLst/>
                          <a:uFill>
                            <a:solidFill>
                              <a:srgbClr val="0000FF"/>
                            </a:solidFill>
                          </a:uFill>
                          <a:latin typeface="+mj-lt"/>
                        </a:rPr>
                        <a:t> </a:t>
                      </a:r>
                      <a:r>
                        <a:rPr lang="en-US" sz="1300" b="1" dirty="0" err="1">
                          <a:effectLst/>
                          <a:uFill>
                            <a:solidFill>
                              <a:srgbClr val="0000FF"/>
                            </a:solidFill>
                          </a:uFill>
                          <a:latin typeface="+mj-lt"/>
                        </a:rPr>
                        <a:t>lớn</a:t>
                      </a:r>
                      <a:r>
                        <a:rPr lang="en-US" sz="1300" b="1" dirty="0">
                          <a:effectLst/>
                          <a:uFill>
                            <a:solidFill>
                              <a:srgbClr val="0000FF"/>
                            </a:solidFill>
                          </a:uFill>
                          <a:latin typeface="+mj-lt"/>
                        </a:rPr>
                        <a:t> </a:t>
                      </a:r>
                      <a:r>
                        <a:rPr lang="en-US" sz="1300" b="1" dirty="0" err="1">
                          <a:effectLst/>
                          <a:uFill>
                            <a:solidFill>
                              <a:srgbClr val="0000FF"/>
                            </a:solidFill>
                          </a:uFill>
                          <a:latin typeface="+mj-lt"/>
                        </a:rPr>
                        <a:t>từ</a:t>
                      </a:r>
                      <a:r>
                        <a:rPr lang="en-US" sz="1300" b="1" dirty="0">
                          <a:effectLst/>
                          <a:uFill>
                            <a:solidFill>
                              <a:srgbClr val="0000FF"/>
                            </a:solidFill>
                          </a:uFill>
                          <a:latin typeface="+mj-lt"/>
                        </a:rPr>
                        <a:t> </a:t>
                      </a:r>
                      <a:r>
                        <a:rPr lang="en-US" sz="1300" b="1" dirty="0" err="1">
                          <a:effectLst/>
                          <a:uFill>
                            <a:solidFill>
                              <a:srgbClr val="0000FF"/>
                            </a:solidFill>
                          </a:uFill>
                          <a:latin typeface="+mj-lt"/>
                        </a:rPr>
                        <a:t>vùng</a:t>
                      </a:r>
                      <a:r>
                        <a:rPr lang="en-US" sz="1300" b="1" dirty="0">
                          <a:effectLst/>
                          <a:uFill>
                            <a:solidFill>
                              <a:srgbClr val="0000FF"/>
                            </a:solidFill>
                          </a:uFill>
                          <a:latin typeface="+mj-lt"/>
                        </a:rPr>
                        <a:t> </a:t>
                      </a:r>
                      <a:r>
                        <a:rPr lang="en-US" sz="1300" b="1" dirty="0" err="1">
                          <a:effectLst/>
                          <a:uFill>
                            <a:solidFill>
                              <a:srgbClr val="0000FF"/>
                            </a:solidFill>
                          </a:uFill>
                          <a:latin typeface="+mj-lt"/>
                        </a:rPr>
                        <a:t>trồng</a:t>
                      </a:r>
                      <a:r>
                        <a:rPr lang="en-US" sz="1300" b="1" dirty="0">
                          <a:effectLst/>
                          <a:uFill>
                            <a:solidFill>
                              <a:srgbClr val="0000FF"/>
                            </a:solidFill>
                          </a:uFill>
                          <a:latin typeface="+mj-lt"/>
                        </a:rPr>
                        <a:t> </a:t>
                      </a:r>
                      <a:r>
                        <a:rPr lang="en-US" sz="1300" b="1" dirty="0" err="1">
                          <a:effectLst/>
                          <a:uFill>
                            <a:solidFill>
                              <a:srgbClr val="0000FF"/>
                            </a:solidFill>
                          </a:uFill>
                          <a:latin typeface="+mj-lt"/>
                        </a:rPr>
                        <a:t>cà</a:t>
                      </a:r>
                      <a:r>
                        <a:rPr lang="en-US" sz="1300" b="1" dirty="0">
                          <a:effectLst/>
                          <a:uFill>
                            <a:solidFill>
                              <a:srgbClr val="0000FF"/>
                            </a:solidFill>
                          </a:uFill>
                          <a:latin typeface="+mj-lt"/>
                        </a:rPr>
                        <a:t> </a:t>
                      </a:r>
                      <a:r>
                        <a:rPr lang="en-US" sz="1300" b="1" dirty="0" err="1">
                          <a:effectLst/>
                          <a:uFill>
                            <a:solidFill>
                              <a:srgbClr val="0000FF"/>
                            </a:solidFill>
                          </a:uFill>
                          <a:latin typeface="+mj-lt"/>
                        </a:rPr>
                        <a:t>phê</a:t>
                      </a:r>
                      <a:r>
                        <a:rPr lang="en-US" sz="1300" b="1" dirty="0">
                          <a:effectLst/>
                          <a:uFill>
                            <a:solidFill>
                              <a:srgbClr val="0000FF"/>
                            </a:solidFill>
                          </a:uFill>
                          <a:latin typeface="+mj-lt"/>
                        </a:rPr>
                        <a:t>, </a:t>
                      </a:r>
                      <a:r>
                        <a:rPr lang="en-US" sz="1300" b="1" dirty="0" err="1">
                          <a:effectLst/>
                          <a:uFill>
                            <a:solidFill>
                              <a:srgbClr val="0000FF"/>
                            </a:solidFill>
                          </a:uFill>
                          <a:latin typeface="+mj-lt"/>
                        </a:rPr>
                        <a:t>hồ</a:t>
                      </a:r>
                      <a:r>
                        <a:rPr lang="en-US" sz="1300" b="1" dirty="0">
                          <a:effectLst/>
                          <a:uFill>
                            <a:solidFill>
                              <a:srgbClr val="0000FF"/>
                            </a:solidFill>
                          </a:uFill>
                          <a:latin typeface="+mj-lt"/>
                        </a:rPr>
                        <a:t> </a:t>
                      </a:r>
                      <a:r>
                        <a:rPr lang="en-US" sz="1300" b="1" dirty="0" err="1">
                          <a:effectLst/>
                          <a:uFill>
                            <a:solidFill>
                              <a:srgbClr val="0000FF"/>
                            </a:solidFill>
                          </a:uFill>
                          <a:latin typeface="+mj-lt"/>
                        </a:rPr>
                        <a:t>tiêu</a:t>
                      </a:r>
                      <a:r>
                        <a:rPr lang="en-US" sz="1300" b="1" dirty="0">
                          <a:effectLst/>
                          <a:uFill>
                            <a:solidFill>
                              <a:srgbClr val="0000FF"/>
                            </a:solidFill>
                          </a:uFill>
                          <a:latin typeface="+mj-lt"/>
                        </a:rPr>
                        <a:t>, </a:t>
                      </a:r>
                      <a:r>
                        <a:rPr lang="en-US" sz="1300" b="1" dirty="0" err="1">
                          <a:effectLst/>
                          <a:uFill>
                            <a:solidFill>
                              <a:srgbClr val="0000FF"/>
                            </a:solidFill>
                          </a:uFill>
                          <a:latin typeface="+mj-lt"/>
                        </a:rPr>
                        <a:t>điều</a:t>
                      </a:r>
                      <a:r>
                        <a:rPr lang="en-US" sz="1300" b="1" dirty="0">
                          <a:effectLst/>
                          <a:uFill>
                            <a:solidFill>
                              <a:srgbClr val="0000FF"/>
                            </a:solidFill>
                          </a:uFill>
                          <a:latin typeface="+mj-lt"/>
                        </a:rPr>
                        <a:t>, </a:t>
                      </a:r>
                      <a:r>
                        <a:rPr lang="en-US" sz="1300" b="1" dirty="0" err="1" smtClean="0">
                          <a:effectLst/>
                          <a:uFill>
                            <a:solidFill>
                              <a:srgbClr val="0000FF"/>
                            </a:solidFill>
                          </a:uFill>
                          <a:latin typeface="+mj-lt"/>
                        </a:rPr>
                        <a:t>bơ</a:t>
                      </a:r>
                      <a:r>
                        <a:rPr lang="en-US" sz="1300" b="1" dirty="0" smtClean="0">
                          <a:effectLst/>
                          <a:uFill>
                            <a:solidFill>
                              <a:srgbClr val="0000FF"/>
                            </a:solidFill>
                          </a:uFill>
                          <a:latin typeface="+mj-lt"/>
                        </a:rPr>
                        <a:t>,</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đồ</a:t>
                      </a:r>
                      <a:r>
                        <a:rPr lang="en-US" sz="1300" b="1" baseline="0" dirty="0" smtClean="0">
                          <a:effectLst/>
                          <a:uFill>
                            <a:solidFill>
                              <a:srgbClr val="0000FF"/>
                            </a:solidFill>
                          </a:uFill>
                          <a:latin typeface="+mj-lt"/>
                        </a:rPr>
                        <a:t> </a:t>
                      </a:r>
                      <a:r>
                        <a:rPr lang="en-US" sz="1300" b="1" dirty="0" err="1" smtClean="0">
                          <a:effectLst/>
                          <a:uFill>
                            <a:solidFill>
                              <a:srgbClr val="0000FF"/>
                            </a:solidFill>
                          </a:uFill>
                          <a:latin typeface="+mj-lt"/>
                        </a:rPr>
                        <a:t>gỗ</a:t>
                      </a:r>
                      <a:r>
                        <a:rPr lang="en-US" sz="1300" b="1" dirty="0">
                          <a:effectLst/>
                          <a:uFill>
                            <a:solidFill>
                              <a:srgbClr val="0000FF"/>
                            </a:solidFill>
                          </a:uFill>
                          <a:latin typeface="+mj-lt"/>
                        </a:rPr>
                        <a:t>,.. </a:t>
                      </a:r>
                      <a:r>
                        <a:rPr lang="en-US" sz="1300" b="1" dirty="0" err="1">
                          <a:effectLst/>
                          <a:uFill>
                            <a:solidFill>
                              <a:srgbClr val="0000FF"/>
                            </a:solidFill>
                          </a:uFill>
                          <a:latin typeface="+mj-lt"/>
                        </a:rPr>
                        <a:t>phục</a:t>
                      </a:r>
                      <a:r>
                        <a:rPr lang="en-US" sz="1300" b="1" dirty="0">
                          <a:effectLst/>
                          <a:uFill>
                            <a:solidFill>
                              <a:srgbClr val="0000FF"/>
                            </a:solidFill>
                          </a:uFill>
                          <a:latin typeface="+mj-lt"/>
                        </a:rPr>
                        <a:t> </a:t>
                      </a:r>
                      <a:r>
                        <a:rPr lang="en-US" sz="1300" b="1" dirty="0" err="1">
                          <a:effectLst/>
                          <a:uFill>
                            <a:solidFill>
                              <a:srgbClr val="0000FF"/>
                            </a:solidFill>
                          </a:uFill>
                          <a:latin typeface="+mj-lt"/>
                        </a:rPr>
                        <a:t>vụ</a:t>
                      </a:r>
                      <a:r>
                        <a:rPr lang="en-US" sz="1300" b="1" dirty="0">
                          <a:effectLst/>
                          <a:uFill>
                            <a:solidFill>
                              <a:srgbClr val="0000FF"/>
                            </a:solidFill>
                          </a:uFill>
                          <a:latin typeface="+mj-lt"/>
                        </a:rPr>
                        <a:t> </a:t>
                      </a:r>
                      <a:r>
                        <a:rPr lang="en-US" sz="1300" b="1" dirty="0" err="1">
                          <a:effectLst/>
                          <a:uFill>
                            <a:solidFill>
                              <a:srgbClr val="0000FF"/>
                            </a:solidFill>
                          </a:uFill>
                          <a:latin typeface="+mj-lt"/>
                        </a:rPr>
                        <a:t>cho</a:t>
                      </a:r>
                      <a:r>
                        <a:rPr lang="en-US" sz="1300" b="1" dirty="0">
                          <a:effectLst/>
                          <a:uFill>
                            <a:solidFill>
                              <a:srgbClr val="0000FF"/>
                            </a:solidFill>
                          </a:uFill>
                          <a:latin typeface="+mj-lt"/>
                        </a:rPr>
                        <a:t> </a:t>
                      </a:r>
                      <a:r>
                        <a:rPr lang="en-US" sz="1300" b="1" dirty="0" err="1">
                          <a:effectLst/>
                          <a:uFill>
                            <a:solidFill>
                              <a:srgbClr val="0000FF"/>
                            </a:solidFill>
                          </a:uFill>
                          <a:latin typeface="+mj-lt"/>
                        </a:rPr>
                        <a:t>ngành</a:t>
                      </a:r>
                      <a:r>
                        <a:rPr lang="en-US" sz="1300" b="1" dirty="0">
                          <a:effectLst/>
                          <a:uFill>
                            <a:solidFill>
                              <a:srgbClr val="0000FF"/>
                            </a:solidFill>
                          </a:uFill>
                          <a:latin typeface="+mj-lt"/>
                        </a:rPr>
                        <a:t> CN </a:t>
                      </a:r>
                      <a:r>
                        <a:rPr lang="en-US" sz="1300" b="1" dirty="0" err="1">
                          <a:effectLst/>
                          <a:uFill>
                            <a:solidFill>
                              <a:srgbClr val="0000FF"/>
                            </a:solidFill>
                          </a:uFill>
                          <a:latin typeface="+mj-lt"/>
                        </a:rPr>
                        <a:t>chế</a:t>
                      </a:r>
                      <a:r>
                        <a:rPr lang="en-US" sz="1300" b="1" dirty="0">
                          <a:effectLst/>
                          <a:uFill>
                            <a:solidFill>
                              <a:srgbClr val="0000FF"/>
                            </a:solidFill>
                          </a:uFill>
                          <a:latin typeface="+mj-lt"/>
                        </a:rPr>
                        <a:t> </a:t>
                      </a:r>
                      <a:r>
                        <a:rPr lang="en-US" sz="1300" b="1" dirty="0" err="1">
                          <a:effectLst/>
                          <a:uFill>
                            <a:solidFill>
                              <a:srgbClr val="0000FF"/>
                            </a:solidFill>
                          </a:uFill>
                          <a:latin typeface="+mj-lt"/>
                        </a:rPr>
                        <a:t>biến</a:t>
                      </a:r>
                      <a:r>
                        <a:rPr lang="en-US" sz="1300" b="1" dirty="0">
                          <a:effectLst/>
                          <a:uFill>
                            <a:solidFill>
                              <a:srgbClr val="0000FF"/>
                            </a:solidFill>
                          </a:uFill>
                          <a:latin typeface="+mj-lt"/>
                        </a:rPr>
                        <a:t> </a:t>
                      </a:r>
                      <a:r>
                        <a:rPr lang="en-US" sz="1300" b="1" dirty="0" err="1">
                          <a:effectLst/>
                          <a:uFill>
                            <a:solidFill>
                              <a:srgbClr val="0000FF"/>
                            </a:solidFill>
                          </a:uFill>
                          <a:latin typeface="+mj-lt"/>
                        </a:rPr>
                        <a:t>thực</a:t>
                      </a:r>
                      <a:r>
                        <a:rPr lang="en-US" sz="1300" b="1" dirty="0">
                          <a:effectLst/>
                          <a:uFill>
                            <a:solidFill>
                              <a:srgbClr val="0000FF"/>
                            </a:solidFill>
                          </a:uFill>
                          <a:latin typeface="+mj-lt"/>
                        </a:rPr>
                        <a:t> </a:t>
                      </a:r>
                      <a:r>
                        <a:rPr lang="en-US" sz="1300" b="1" dirty="0" err="1">
                          <a:effectLst/>
                          <a:uFill>
                            <a:solidFill>
                              <a:srgbClr val="0000FF"/>
                            </a:solidFill>
                          </a:uFill>
                          <a:latin typeface="+mj-lt"/>
                        </a:rPr>
                        <a:t>phẩm</a:t>
                      </a:r>
                      <a:r>
                        <a:rPr lang="en-US" sz="1300" b="1" dirty="0">
                          <a:effectLst/>
                          <a:uFill>
                            <a:solidFill>
                              <a:srgbClr val="0000FF"/>
                            </a:solidFill>
                          </a:uFill>
                          <a:latin typeface="+mj-lt"/>
                        </a:rPr>
                        <a:t>, </a:t>
                      </a:r>
                      <a:r>
                        <a:rPr lang="en-US" sz="1300" b="1" dirty="0" err="1">
                          <a:effectLst/>
                          <a:uFill>
                            <a:solidFill>
                              <a:srgbClr val="0000FF"/>
                            </a:solidFill>
                          </a:uFill>
                          <a:latin typeface="+mj-lt"/>
                        </a:rPr>
                        <a:t>chế</a:t>
                      </a:r>
                      <a:r>
                        <a:rPr lang="en-US" sz="1300" b="1" dirty="0">
                          <a:effectLst/>
                          <a:uFill>
                            <a:solidFill>
                              <a:srgbClr val="0000FF"/>
                            </a:solidFill>
                          </a:uFill>
                          <a:latin typeface="+mj-lt"/>
                        </a:rPr>
                        <a:t> </a:t>
                      </a:r>
                      <a:r>
                        <a:rPr lang="en-US" sz="1300" b="1" dirty="0" err="1">
                          <a:effectLst/>
                          <a:uFill>
                            <a:solidFill>
                              <a:srgbClr val="0000FF"/>
                            </a:solidFill>
                          </a:uFill>
                          <a:latin typeface="+mj-lt"/>
                        </a:rPr>
                        <a:t>biến</a:t>
                      </a:r>
                      <a:r>
                        <a:rPr lang="en-US" sz="1300" b="1" dirty="0">
                          <a:effectLst/>
                          <a:uFill>
                            <a:solidFill>
                              <a:srgbClr val="0000FF"/>
                            </a:solidFill>
                          </a:uFill>
                          <a:latin typeface="+mj-lt"/>
                        </a:rPr>
                        <a:t> </a:t>
                      </a:r>
                      <a:r>
                        <a:rPr lang="en-US" sz="1300" b="1" dirty="0" err="1">
                          <a:effectLst/>
                          <a:uFill>
                            <a:solidFill>
                              <a:srgbClr val="0000FF"/>
                            </a:solidFill>
                          </a:uFill>
                          <a:latin typeface="+mj-lt"/>
                        </a:rPr>
                        <a:t>gỗ</a:t>
                      </a:r>
                      <a:endParaRPr lang="en-AU" sz="1300" b="1" dirty="0">
                        <a:effectLst/>
                        <a:uFill>
                          <a:solidFill>
                            <a:srgbClr val="0000FF"/>
                          </a:solidFill>
                        </a:uFill>
                        <a:latin typeface="+mj-lt"/>
                      </a:endParaRPr>
                    </a:p>
                    <a:p>
                      <a:pPr marL="93663" marR="0" indent="-93663" algn="just">
                        <a:lnSpc>
                          <a:spcPct val="130000"/>
                        </a:lnSpc>
                        <a:spcBef>
                          <a:spcPts val="0"/>
                        </a:spcBef>
                        <a:spcAft>
                          <a:spcPts val="0"/>
                        </a:spcAft>
                        <a:tabLst>
                          <a:tab pos="457200" algn="l"/>
                        </a:tabLst>
                      </a:pPr>
                      <a:r>
                        <a:rPr lang="en-US" sz="1300" dirty="0">
                          <a:effectLst/>
                          <a:uFill>
                            <a:solidFill>
                              <a:srgbClr val="0000FF"/>
                            </a:solidFill>
                          </a:uFill>
                          <a:latin typeface="+mj-lt"/>
                        </a:rPr>
                        <a:t>- </a:t>
                      </a:r>
                      <a:r>
                        <a:rPr lang="en-US" sz="1300" dirty="0" err="1">
                          <a:effectLst/>
                          <a:uFill>
                            <a:solidFill>
                              <a:srgbClr val="0000FF"/>
                            </a:solidFill>
                          </a:uFill>
                          <a:latin typeface="+mj-lt"/>
                        </a:rPr>
                        <a:t>Nguồn</a:t>
                      </a:r>
                      <a:r>
                        <a:rPr lang="en-US" sz="1300" dirty="0">
                          <a:effectLst/>
                          <a:uFill>
                            <a:solidFill>
                              <a:srgbClr val="0000FF"/>
                            </a:solidFill>
                          </a:uFill>
                          <a:latin typeface="+mj-lt"/>
                        </a:rPr>
                        <a:t> </a:t>
                      </a:r>
                      <a:r>
                        <a:rPr lang="en-US" sz="1300" dirty="0" err="1">
                          <a:effectLst/>
                          <a:uFill>
                            <a:solidFill>
                              <a:srgbClr val="0000FF"/>
                            </a:solidFill>
                          </a:uFill>
                          <a:latin typeface="+mj-lt"/>
                        </a:rPr>
                        <a:t>tài</a:t>
                      </a:r>
                      <a:r>
                        <a:rPr lang="en-US" sz="1300" dirty="0">
                          <a:effectLst/>
                          <a:uFill>
                            <a:solidFill>
                              <a:srgbClr val="0000FF"/>
                            </a:solidFill>
                          </a:uFill>
                          <a:latin typeface="+mj-lt"/>
                        </a:rPr>
                        <a:t> </a:t>
                      </a:r>
                      <a:r>
                        <a:rPr lang="en-US" sz="1300" dirty="0" err="1">
                          <a:effectLst/>
                          <a:uFill>
                            <a:solidFill>
                              <a:srgbClr val="0000FF"/>
                            </a:solidFill>
                          </a:uFill>
                          <a:latin typeface="+mj-lt"/>
                        </a:rPr>
                        <a:t>nguyên</a:t>
                      </a:r>
                      <a:r>
                        <a:rPr lang="en-US" sz="1300" dirty="0">
                          <a:effectLst/>
                          <a:uFill>
                            <a:solidFill>
                              <a:srgbClr val="0000FF"/>
                            </a:solidFill>
                          </a:uFill>
                          <a:latin typeface="+mj-lt"/>
                        </a:rPr>
                        <a:t> </a:t>
                      </a:r>
                      <a:r>
                        <a:rPr lang="en-US" sz="1300" dirty="0" err="1">
                          <a:effectLst/>
                          <a:uFill>
                            <a:solidFill>
                              <a:srgbClr val="0000FF"/>
                            </a:solidFill>
                          </a:uFill>
                          <a:latin typeface="+mj-lt"/>
                        </a:rPr>
                        <a:t>khoáng</a:t>
                      </a:r>
                      <a:r>
                        <a:rPr lang="en-US" sz="1300" dirty="0">
                          <a:effectLst/>
                          <a:uFill>
                            <a:solidFill>
                              <a:srgbClr val="0000FF"/>
                            </a:solidFill>
                          </a:uFill>
                          <a:latin typeface="+mj-lt"/>
                        </a:rPr>
                        <a:t> </a:t>
                      </a:r>
                      <a:r>
                        <a:rPr lang="en-US" sz="1300" dirty="0" err="1">
                          <a:effectLst/>
                          <a:uFill>
                            <a:solidFill>
                              <a:srgbClr val="0000FF"/>
                            </a:solidFill>
                          </a:uFill>
                          <a:latin typeface="+mj-lt"/>
                        </a:rPr>
                        <a:t>sản</a:t>
                      </a:r>
                      <a:r>
                        <a:rPr lang="en-US" sz="1300" dirty="0">
                          <a:effectLst/>
                          <a:uFill>
                            <a:solidFill>
                              <a:srgbClr val="0000FF"/>
                            </a:solidFill>
                          </a:uFill>
                          <a:latin typeface="+mj-lt"/>
                        </a:rPr>
                        <a:t> </a:t>
                      </a:r>
                      <a:r>
                        <a:rPr lang="en-US" sz="1300" dirty="0" err="1">
                          <a:effectLst/>
                          <a:uFill>
                            <a:solidFill>
                              <a:srgbClr val="0000FF"/>
                            </a:solidFill>
                          </a:uFill>
                          <a:latin typeface="+mj-lt"/>
                        </a:rPr>
                        <a:t>kim</a:t>
                      </a:r>
                      <a:r>
                        <a:rPr lang="en-US" sz="1300" dirty="0">
                          <a:effectLst/>
                          <a:uFill>
                            <a:solidFill>
                              <a:srgbClr val="0000FF"/>
                            </a:solidFill>
                          </a:uFill>
                          <a:latin typeface="+mj-lt"/>
                        </a:rPr>
                        <a:t> </a:t>
                      </a:r>
                      <a:r>
                        <a:rPr lang="en-US" sz="1300" dirty="0" err="1">
                          <a:effectLst/>
                          <a:uFill>
                            <a:solidFill>
                              <a:srgbClr val="0000FF"/>
                            </a:solidFill>
                          </a:uFill>
                          <a:latin typeface="+mj-lt"/>
                        </a:rPr>
                        <a:t>loại</a:t>
                      </a:r>
                      <a:r>
                        <a:rPr lang="en-US" sz="1300" dirty="0">
                          <a:effectLst/>
                          <a:uFill>
                            <a:solidFill>
                              <a:srgbClr val="0000FF"/>
                            </a:solidFill>
                          </a:uFill>
                          <a:latin typeface="+mj-lt"/>
                        </a:rPr>
                        <a:t> </a:t>
                      </a:r>
                      <a:r>
                        <a:rPr lang="en-US" sz="1300" dirty="0" err="1">
                          <a:effectLst/>
                          <a:uFill>
                            <a:solidFill>
                              <a:srgbClr val="0000FF"/>
                            </a:solidFill>
                          </a:uFill>
                          <a:latin typeface="+mj-lt"/>
                        </a:rPr>
                        <a:t>và</a:t>
                      </a:r>
                      <a:r>
                        <a:rPr lang="en-US" sz="1300" dirty="0">
                          <a:effectLst/>
                          <a:uFill>
                            <a:solidFill>
                              <a:srgbClr val="0000FF"/>
                            </a:solidFill>
                          </a:uFill>
                          <a:latin typeface="+mj-lt"/>
                        </a:rPr>
                        <a:t> phi </a:t>
                      </a:r>
                      <a:r>
                        <a:rPr lang="en-US" sz="1300" dirty="0" err="1">
                          <a:effectLst/>
                          <a:uFill>
                            <a:solidFill>
                              <a:srgbClr val="0000FF"/>
                            </a:solidFill>
                          </a:uFill>
                          <a:latin typeface="+mj-lt"/>
                        </a:rPr>
                        <a:t>kim</a:t>
                      </a:r>
                      <a:r>
                        <a:rPr lang="en-US" sz="1300" dirty="0">
                          <a:effectLst/>
                          <a:uFill>
                            <a:solidFill>
                              <a:srgbClr val="0000FF"/>
                            </a:solidFill>
                          </a:uFill>
                          <a:latin typeface="+mj-lt"/>
                        </a:rPr>
                        <a:t> </a:t>
                      </a:r>
                      <a:r>
                        <a:rPr lang="en-US" sz="1300" dirty="0" err="1">
                          <a:effectLst/>
                          <a:uFill>
                            <a:solidFill>
                              <a:srgbClr val="0000FF"/>
                            </a:solidFill>
                          </a:uFill>
                          <a:latin typeface="+mj-lt"/>
                        </a:rPr>
                        <a:t>loại</a:t>
                      </a:r>
                      <a:r>
                        <a:rPr lang="en-US" sz="1300" dirty="0">
                          <a:effectLst/>
                          <a:uFill>
                            <a:solidFill>
                              <a:srgbClr val="0000FF"/>
                            </a:solidFill>
                          </a:uFill>
                          <a:latin typeface="+mj-lt"/>
                        </a:rPr>
                        <a:t> </a:t>
                      </a:r>
                      <a:r>
                        <a:rPr lang="en-US" sz="1300" dirty="0" err="1">
                          <a:effectLst/>
                          <a:uFill>
                            <a:solidFill>
                              <a:srgbClr val="0000FF"/>
                            </a:solidFill>
                          </a:uFill>
                          <a:latin typeface="+mj-lt"/>
                        </a:rPr>
                        <a:t>phục</a:t>
                      </a:r>
                      <a:r>
                        <a:rPr lang="en-US" sz="1300" dirty="0">
                          <a:effectLst/>
                          <a:uFill>
                            <a:solidFill>
                              <a:srgbClr val="0000FF"/>
                            </a:solidFill>
                          </a:uFill>
                          <a:latin typeface="+mj-lt"/>
                        </a:rPr>
                        <a:t> </a:t>
                      </a:r>
                      <a:r>
                        <a:rPr lang="en-US" sz="1300" dirty="0" err="1">
                          <a:effectLst/>
                          <a:uFill>
                            <a:solidFill>
                              <a:srgbClr val="0000FF"/>
                            </a:solidFill>
                          </a:uFill>
                          <a:latin typeface="+mj-lt"/>
                        </a:rPr>
                        <a:t>vụ</a:t>
                      </a:r>
                      <a:r>
                        <a:rPr lang="en-US" sz="1300" dirty="0">
                          <a:effectLst/>
                          <a:uFill>
                            <a:solidFill>
                              <a:srgbClr val="0000FF"/>
                            </a:solidFill>
                          </a:uFill>
                          <a:latin typeface="+mj-lt"/>
                        </a:rPr>
                        <a:t> </a:t>
                      </a:r>
                      <a:r>
                        <a:rPr lang="en-US" sz="1300" dirty="0" err="1">
                          <a:effectLst/>
                          <a:uFill>
                            <a:solidFill>
                              <a:srgbClr val="0000FF"/>
                            </a:solidFill>
                          </a:uFill>
                          <a:latin typeface="+mj-lt"/>
                        </a:rPr>
                        <a:t>luyện</a:t>
                      </a:r>
                      <a:r>
                        <a:rPr lang="en-US" sz="1300" dirty="0">
                          <a:effectLst/>
                          <a:uFill>
                            <a:solidFill>
                              <a:srgbClr val="0000FF"/>
                            </a:solidFill>
                          </a:uFill>
                          <a:latin typeface="+mj-lt"/>
                        </a:rPr>
                        <a:t> </a:t>
                      </a:r>
                      <a:r>
                        <a:rPr lang="en-US" sz="1300" dirty="0" err="1">
                          <a:effectLst/>
                          <a:uFill>
                            <a:solidFill>
                              <a:srgbClr val="0000FF"/>
                            </a:solidFill>
                          </a:uFill>
                          <a:latin typeface="+mj-lt"/>
                        </a:rPr>
                        <a:t>kim</a:t>
                      </a:r>
                      <a:r>
                        <a:rPr lang="en-US" sz="1300" dirty="0">
                          <a:effectLst/>
                          <a:uFill>
                            <a:solidFill>
                              <a:srgbClr val="0000FF"/>
                            </a:solidFill>
                          </a:uFill>
                          <a:latin typeface="+mj-lt"/>
                        </a:rPr>
                        <a:t>, SX </a:t>
                      </a:r>
                      <a:r>
                        <a:rPr lang="en-US" sz="1300" dirty="0" err="1">
                          <a:effectLst/>
                          <a:uFill>
                            <a:solidFill>
                              <a:srgbClr val="0000FF"/>
                            </a:solidFill>
                          </a:uFill>
                          <a:latin typeface="+mj-lt"/>
                        </a:rPr>
                        <a:t>vật</a:t>
                      </a:r>
                      <a:r>
                        <a:rPr lang="en-US" sz="1300" dirty="0">
                          <a:effectLst/>
                          <a:uFill>
                            <a:solidFill>
                              <a:srgbClr val="0000FF"/>
                            </a:solidFill>
                          </a:uFill>
                          <a:latin typeface="+mj-lt"/>
                        </a:rPr>
                        <a:t> </a:t>
                      </a:r>
                      <a:r>
                        <a:rPr lang="en-US" sz="1300" dirty="0" err="1">
                          <a:effectLst/>
                          <a:uFill>
                            <a:solidFill>
                              <a:srgbClr val="0000FF"/>
                            </a:solidFill>
                          </a:uFill>
                          <a:latin typeface="+mj-lt"/>
                        </a:rPr>
                        <a:t>liệu</a:t>
                      </a:r>
                      <a:r>
                        <a:rPr lang="en-US" sz="1300" dirty="0">
                          <a:effectLst/>
                          <a:uFill>
                            <a:solidFill>
                              <a:srgbClr val="0000FF"/>
                            </a:solidFill>
                          </a:uFill>
                          <a:latin typeface="+mj-lt"/>
                        </a:rPr>
                        <a:t> </a:t>
                      </a:r>
                      <a:r>
                        <a:rPr lang="en-US" sz="1300" dirty="0" err="1">
                          <a:effectLst/>
                          <a:uFill>
                            <a:solidFill>
                              <a:srgbClr val="0000FF"/>
                            </a:solidFill>
                          </a:uFill>
                          <a:latin typeface="+mj-lt"/>
                        </a:rPr>
                        <a:t>xây</a:t>
                      </a:r>
                      <a:r>
                        <a:rPr lang="en-US" sz="1300" dirty="0">
                          <a:effectLst/>
                          <a:uFill>
                            <a:solidFill>
                              <a:srgbClr val="0000FF"/>
                            </a:solidFill>
                          </a:uFill>
                          <a:latin typeface="+mj-lt"/>
                        </a:rPr>
                        <a:t> </a:t>
                      </a:r>
                      <a:r>
                        <a:rPr lang="en-US" sz="1300" dirty="0" err="1">
                          <a:effectLst/>
                          <a:uFill>
                            <a:solidFill>
                              <a:srgbClr val="0000FF"/>
                            </a:solidFill>
                          </a:uFill>
                          <a:latin typeface="+mj-lt"/>
                        </a:rPr>
                        <a:t>dựng</a:t>
                      </a:r>
                      <a:r>
                        <a:rPr lang="en-US" sz="1300" dirty="0">
                          <a:effectLst/>
                          <a:uFill>
                            <a:solidFill>
                              <a:srgbClr val="0000FF"/>
                            </a:solidFill>
                          </a:uFill>
                          <a:latin typeface="+mj-lt"/>
                        </a:rPr>
                        <a:t>, </a:t>
                      </a:r>
                      <a:r>
                        <a:rPr lang="en-US" sz="1300" dirty="0" err="1">
                          <a:effectLst/>
                          <a:uFill>
                            <a:solidFill>
                              <a:srgbClr val="0000FF"/>
                            </a:solidFill>
                          </a:uFill>
                          <a:latin typeface="+mj-lt"/>
                        </a:rPr>
                        <a:t>chế</a:t>
                      </a:r>
                      <a:r>
                        <a:rPr lang="en-US" sz="1300" dirty="0">
                          <a:effectLst/>
                          <a:uFill>
                            <a:solidFill>
                              <a:srgbClr val="0000FF"/>
                            </a:solidFill>
                          </a:uFill>
                          <a:latin typeface="+mj-lt"/>
                        </a:rPr>
                        <a:t> </a:t>
                      </a:r>
                      <a:r>
                        <a:rPr lang="en-US" sz="1300" dirty="0" err="1">
                          <a:effectLst/>
                          <a:uFill>
                            <a:solidFill>
                              <a:srgbClr val="0000FF"/>
                            </a:solidFill>
                          </a:uFill>
                          <a:latin typeface="+mj-lt"/>
                        </a:rPr>
                        <a:t>biến</a:t>
                      </a:r>
                      <a:r>
                        <a:rPr lang="en-US" sz="1300" dirty="0">
                          <a:effectLst/>
                          <a:uFill>
                            <a:solidFill>
                              <a:srgbClr val="0000FF"/>
                            </a:solidFill>
                          </a:uFill>
                          <a:latin typeface="+mj-lt"/>
                        </a:rPr>
                        <a:t> SP </a:t>
                      </a:r>
                      <a:r>
                        <a:rPr lang="en-US" sz="1300" dirty="0" err="1">
                          <a:effectLst/>
                          <a:uFill>
                            <a:solidFill>
                              <a:srgbClr val="0000FF"/>
                            </a:solidFill>
                          </a:uFill>
                          <a:latin typeface="+mj-lt"/>
                        </a:rPr>
                        <a:t>từ</a:t>
                      </a:r>
                      <a:r>
                        <a:rPr lang="en-US" sz="1300" dirty="0">
                          <a:effectLst/>
                          <a:uFill>
                            <a:solidFill>
                              <a:srgbClr val="0000FF"/>
                            </a:solidFill>
                          </a:uFill>
                          <a:latin typeface="+mj-lt"/>
                        </a:rPr>
                        <a:t> </a:t>
                      </a:r>
                      <a:r>
                        <a:rPr lang="en-US" sz="1300" dirty="0" err="1">
                          <a:effectLst/>
                          <a:uFill>
                            <a:solidFill>
                              <a:srgbClr val="0000FF"/>
                            </a:solidFill>
                          </a:uFill>
                          <a:latin typeface="+mj-lt"/>
                        </a:rPr>
                        <a:t>kim</a:t>
                      </a:r>
                      <a:r>
                        <a:rPr lang="en-US" sz="1300" dirty="0">
                          <a:effectLst/>
                          <a:uFill>
                            <a:solidFill>
                              <a:srgbClr val="0000FF"/>
                            </a:solidFill>
                          </a:uFill>
                          <a:latin typeface="+mj-lt"/>
                        </a:rPr>
                        <a:t> </a:t>
                      </a:r>
                      <a:r>
                        <a:rPr lang="en-US" sz="1300" dirty="0" err="1">
                          <a:effectLst/>
                          <a:uFill>
                            <a:solidFill>
                              <a:srgbClr val="0000FF"/>
                            </a:solidFill>
                          </a:uFill>
                          <a:latin typeface="+mj-lt"/>
                        </a:rPr>
                        <a:t>loại</a:t>
                      </a:r>
                      <a:r>
                        <a:rPr lang="en-US" sz="1300" dirty="0">
                          <a:effectLst/>
                          <a:uFill>
                            <a:solidFill>
                              <a:srgbClr val="0000FF"/>
                            </a:solidFill>
                          </a:uFill>
                          <a:latin typeface="+mj-lt"/>
                        </a:rPr>
                        <a:t>,…</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300" b="1" dirty="0" err="1">
                          <a:effectLst/>
                          <a:uFill>
                            <a:solidFill>
                              <a:srgbClr val="0000FF"/>
                            </a:solidFill>
                          </a:uFill>
                          <a:latin typeface="+mj-lt"/>
                        </a:rPr>
                        <a:t>Vị</a:t>
                      </a:r>
                      <a:r>
                        <a:rPr lang="en-US" sz="1300" b="1" dirty="0">
                          <a:effectLst/>
                          <a:uFill>
                            <a:solidFill>
                              <a:srgbClr val="0000FF"/>
                            </a:solidFill>
                          </a:uFill>
                          <a:latin typeface="+mj-lt"/>
                        </a:rPr>
                        <a:t> </a:t>
                      </a:r>
                      <a:r>
                        <a:rPr lang="en-US" sz="1300" b="1" dirty="0" err="1">
                          <a:effectLst/>
                          <a:uFill>
                            <a:solidFill>
                              <a:srgbClr val="0000FF"/>
                            </a:solidFill>
                          </a:uFill>
                          <a:latin typeface="+mj-lt"/>
                        </a:rPr>
                        <a:t>trí</a:t>
                      </a:r>
                      <a:r>
                        <a:rPr lang="en-US" sz="1300" b="1" dirty="0">
                          <a:effectLst/>
                          <a:uFill>
                            <a:solidFill>
                              <a:srgbClr val="0000FF"/>
                            </a:solidFill>
                          </a:uFill>
                          <a:latin typeface="+mj-lt"/>
                        </a:rPr>
                        <a:t> </a:t>
                      </a:r>
                      <a:r>
                        <a:rPr lang="en-US" sz="1300" b="1" dirty="0" err="1">
                          <a:effectLst/>
                          <a:uFill>
                            <a:solidFill>
                              <a:srgbClr val="0000FF"/>
                            </a:solidFill>
                          </a:uFill>
                          <a:latin typeface="+mj-lt"/>
                        </a:rPr>
                        <a:t>địa</a:t>
                      </a:r>
                      <a:r>
                        <a:rPr lang="en-US" sz="1300" b="1" dirty="0">
                          <a:effectLst/>
                          <a:uFill>
                            <a:solidFill>
                              <a:srgbClr val="0000FF"/>
                            </a:solidFill>
                          </a:uFill>
                          <a:latin typeface="+mj-lt"/>
                        </a:rPr>
                        <a:t> </a:t>
                      </a:r>
                      <a:r>
                        <a:rPr lang="en-US" sz="1300" b="1" dirty="0" err="1">
                          <a:effectLst/>
                          <a:uFill>
                            <a:solidFill>
                              <a:srgbClr val="0000FF"/>
                            </a:solidFill>
                          </a:uFill>
                          <a:latin typeface="+mj-lt"/>
                        </a:rPr>
                        <a:t>lý</a:t>
                      </a:r>
                      <a:r>
                        <a:rPr lang="en-US" sz="1300" b="1" dirty="0">
                          <a:effectLst/>
                          <a:uFill>
                            <a:solidFill>
                              <a:srgbClr val="0000FF"/>
                            </a:solidFill>
                          </a:uFill>
                          <a:latin typeface="+mj-lt"/>
                        </a:rPr>
                        <a:t>, </a:t>
                      </a:r>
                      <a:r>
                        <a:rPr lang="en-US" sz="1300" b="1" dirty="0" err="1">
                          <a:effectLst/>
                          <a:uFill>
                            <a:solidFill>
                              <a:srgbClr val="0000FF"/>
                            </a:solidFill>
                          </a:uFill>
                          <a:latin typeface="+mj-lt"/>
                        </a:rPr>
                        <a:t>địa</a:t>
                      </a:r>
                      <a:r>
                        <a:rPr lang="en-US" sz="1300" b="1" dirty="0">
                          <a:effectLst/>
                          <a:uFill>
                            <a:solidFill>
                              <a:srgbClr val="0000FF"/>
                            </a:solidFill>
                          </a:uFill>
                          <a:latin typeface="+mj-lt"/>
                        </a:rPr>
                        <a:t> </a:t>
                      </a:r>
                      <a:r>
                        <a:rPr lang="en-US" sz="1300" b="1" dirty="0" err="1">
                          <a:effectLst/>
                          <a:uFill>
                            <a:solidFill>
                              <a:srgbClr val="0000FF"/>
                            </a:solidFill>
                          </a:uFill>
                          <a:latin typeface="+mj-lt"/>
                        </a:rPr>
                        <a:t>hình</a:t>
                      </a:r>
                      <a:r>
                        <a:rPr lang="en-US" sz="1300" b="1" dirty="0">
                          <a:effectLst/>
                          <a:uFill>
                            <a:solidFill>
                              <a:srgbClr val="0000FF"/>
                            </a:solidFill>
                          </a:uFill>
                          <a:latin typeface="+mj-lt"/>
                        </a:rPr>
                        <a:t> </a:t>
                      </a:r>
                      <a:r>
                        <a:rPr lang="en-US" sz="1300" b="1" dirty="0" err="1">
                          <a:effectLst/>
                          <a:uFill>
                            <a:solidFill>
                              <a:srgbClr val="0000FF"/>
                            </a:solidFill>
                          </a:uFill>
                          <a:latin typeface="+mj-lt"/>
                        </a:rPr>
                        <a:t>thuận</a:t>
                      </a:r>
                      <a:r>
                        <a:rPr lang="en-US" sz="1300" b="1" dirty="0">
                          <a:effectLst/>
                          <a:uFill>
                            <a:solidFill>
                              <a:srgbClr val="0000FF"/>
                            </a:solidFill>
                          </a:uFill>
                          <a:latin typeface="+mj-lt"/>
                        </a:rPr>
                        <a:t> </a:t>
                      </a:r>
                      <a:r>
                        <a:rPr lang="en-US" sz="1300" b="1" dirty="0" err="1">
                          <a:effectLst/>
                          <a:uFill>
                            <a:solidFill>
                              <a:srgbClr val="0000FF"/>
                            </a:solidFill>
                          </a:uFill>
                          <a:latin typeface="+mj-lt"/>
                        </a:rPr>
                        <a:t>lợi</a:t>
                      </a:r>
                      <a:r>
                        <a:rPr lang="en-US" sz="1300" b="1" dirty="0">
                          <a:effectLst/>
                          <a:uFill>
                            <a:solidFill>
                              <a:srgbClr val="0000FF"/>
                            </a:solidFill>
                          </a:uFill>
                          <a:latin typeface="+mj-lt"/>
                        </a:rPr>
                        <a:t> </a:t>
                      </a:r>
                      <a:r>
                        <a:rPr lang="en-US" sz="1300" b="1" dirty="0" err="1">
                          <a:effectLst/>
                          <a:uFill>
                            <a:solidFill>
                              <a:srgbClr val="0000FF"/>
                            </a:solidFill>
                          </a:uFill>
                          <a:latin typeface="+mj-lt"/>
                        </a:rPr>
                        <a:t>để</a:t>
                      </a:r>
                      <a:r>
                        <a:rPr lang="en-US" sz="1300" b="1" dirty="0">
                          <a:effectLst/>
                          <a:uFill>
                            <a:solidFill>
                              <a:srgbClr val="0000FF"/>
                            </a:solidFill>
                          </a:uFill>
                          <a:latin typeface="+mj-lt"/>
                        </a:rPr>
                        <a:t> </a:t>
                      </a:r>
                      <a:r>
                        <a:rPr lang="en-US" sz="1300" b="1" dirty="0" err="1">
                          <a:effectLst/>
                          <a:uFill>
                            <a:solidFill>
                              <a:srgbClr val="0000FF"/>
                            </a:solidFill>
                          </a:uFill>
                          <a:latin typeface="+mj-lt"/>
                        </a:rPr>
                        <a:t>phát</a:t>
                      </a:r>
                      <a:r>
                        <a:rPr lang="en-US" sz="1300" b="1" dirty="0">
                          <a:effectLst/>
                          <a:uFill>
                            <a:solidFill>
                              <a:srgbClr val="0000FF"/>
                            </a:solidFill>
                          </a:uFill>
                          <a:latin typeface="+mj-lt"/>
                        </a:rPr>
                        <a:t> </a:t>
                      </a:r>
                      <a:r>
                        <a:rPr lang="en-US" sz="1300" b="1" dirty="0" err="1">
                          <a:effectLst/>
                          <a:uFill>
                            <a:solidFill>
                              <a:srgbClr val="0000FF"/>
                            </a:solidFill>
                          </a:uFill>
                          <a:latin typeface="+mj-lt"/>
                        </a:rPr>
                        <a:t>triển</a:t>
                      </a:r>
                      <a:r>
                        <a:rPr lang="en-US" sz="1300" b="1" dirty="0">
                          <a:effectLst/>
                          <a:uFill>
                            <a:solidFill>
                              <a:srgbClr val="0000FF"/>
                            </a:solidFill>
                          </a:uFill>
                          <a:latin typeface="+mj-lt"/>
                        </a:rPr>
                        <a:t> </a:t>
                      </a:r>
                      <a:r>
                        <a:rPr lang="en-US" sz="1300" b="1" dirty="0" err="1">
                          <a:effectLst/>
                          <a:uFill>
                            <a:solidFill>
                              <a:srgbClr val="0000FF"/>
                            </a:solidFill>
                          </a:uFill>
                          <a:latin typeface="+mj-lt"/>
                        </a:rPr>
                        <a:t>ngành</a:t>
                      </a:r>
                      <a:r>
                        <a:rPr lang="en-US" sz="1300" b="1" dirty="0">
                          <a:effectLst/>
                          <a:uFill>
                            <a:solidFill>
                              <a:srgbClr val="0000FF"/>
                            </a:solidFill>
                          </a:uFill>
                          <a:latin typeface="+mj-lt"/>
                        </a:rPr>
                        <a:t> </a:t>
                      </a:r>
                      <a:r>
                        <a:rPr lang="en-US" sz="1300" b="1" dirty="0" err="1">
                          <a:effectLst/>
                          <a:uFill>
                            <a:solidFill>
                              <a:srgbClr val="0000FF"/>
                            </a:solidFill>
                          </a:uFill>
                          <a:latin typeface="+mj-lt"/>
                        </a:rPr>
                        <a:t>công</a:t>
                      </a:r>
                      <a:r>
                        <a:rPr lang="en-US" sz="1300" b="1" dirty="0">
                          <a:effectLst/>
                          <a:uFill>
                            <a:solidFill>
                              <a:srgbClr val="0000FF"/>
                            </a:solidFill>
                          </a:uFill>
                          <a:latin typeface="+mj-lt"/>
                        </a:rPr>
                        <a:t> </a:t>
                      </a:r>
                      <a:r>
                        <a:rPr lang="en-US" sz="1300" b="1" dirty="0" err="1">
                          <a:effectLst/>
                          <a:uFill>
                            <a:solidFill>
                              <a:srgbClr val="0000FF"/>
                            </a:solidFill>
                          </a:uFill>
                          <a:latin typeface="+mj-lt"/>
                        </a:rPr>
                        <a:t>nghiệp</a:t>
                      </a:r>
                      <a:r>
                        <a:rPr lang="en-US" sz="1300" b="1" dirty="0">
                          <a:effectLst/>
                          <a:uFill>
                            <a:solidFill>
                              <a:srgbClr val="0000FF"/>
                            </a:solidFill>
                          </a:uFill>
                          <a:latin typeface="+mj-lt"/>
                        </a:rPr>
                        <a:t> </a:t>
                      </a:r>
                      <a:r>
                        <a:rPr lang="en-US" sz="1300" b="1" dirty="0" err="1">
                          <a:effectLst/>
                          <a:uFill>
                            <a:solidFill>
                              <a:srgbClr val="0000FF"/>
                            </a:solidFill>
                          </a:uFill>
                          <a:latin typeface="+mj-lt"/>
                        </a:rPr>
                        <a:t>năng</a:t>
                      </a:r>
                      <a:r>
                        <a:rPr lang="en-US" sz="1300" b="1" dirty="0">
                          <a:effectLst/>
                          <a:uFill>
                            <a:solidFill>
                              <a:srgbClr val="0000FF"/>
                            </a:solidFill>
                          </a:uFill>
                          <a:latin typeface="+mj-lt"/>
                        </a:rPr>
                        <a:t> </a:t>
                      </a:r>
                      <a:r>
                        <a:rPr lang="en-US" sz="1300" b="1" dirty="0" err="1">
                          <a:effectLst/>
                          <a:uFill>
                            <a:solidFill>
                              <a:srgbClr val="0000FF"/>
                            </a:solidFill>
                          </a:uFill>
                          <a:latin typeface="+mj-lt"/>
                        </a:rPr>
                        <a:t>lượng</a:t>
                      </a:r>
                      <a:r>
                        <a:rPr lang="en-US" sz="1300" b="1" dirty="0">
                          <a:effectLst/>
                          <a:uFill>
                            <a:solidFill>
                              <a:srgbClr val="0000FF"/>
                            </a:solidFill>
                          </a:uFill>
                          <a:latin typeface="+mj-lt"/>
                        </a:rPr>
                        <a:t> (</a:t>
                      </a:r>
                      <a:r>
                        <a:rPr lang="en-US" sz="1300" b="1" dirty="0" err="1">
                          <a:effectLst/>
                          <a:uFill>
                            <a:solidFill>
                              <a:srgbClr val="0000FF"/>
                            </a:solidFill>
                          </a:uFill>
                          <a:latin typeface="+mj-lt"/>
                        </a:rPr>
                        <a:t>thủy</a:t>
                      </a:r>
                      <a:r>
                        <a:rPr lang="en-US" sz="1300" b="1" dirty="0">
                          <a:effectLst/>
                          <a:uFill>
                            <a:solidFill>
                              <a:srgbClr val="0000FF"/>
                            </a:solidFill>
                          </a:uFill>
                          <a:latin typeface="+mj-lt"/>
                        </a:rPr>
                        <a:t> </a:t>
                      </a:r>
                      <a:r>
                        <a:rPr lang="en-US" sz="1300" b="1" dirty="0" err="1">
                          <a:effectLst/>
                          <a:uFill>
                            <a:solidFill>
                              <a:srgbClr val="0000FF"/>
                            </a:solidFill>
                          </a:uFill>
                          <a:latin typeface="+mj-lt"/>
                        </a:rPr>
                        <a:t>điện</a:t>
                      </a:r>
                      <a:r>
                        <a:rPr lang="en-US" sz="1300" b="1" dirty="0">
                          <a:effectLst/>
                          <a:uFill>
                            <a:solidFill>
                              <a:srgbClr val="0000FF"/>
                            </a:solidFill>
                          </a:uFill>
                          <a:latin typeface="+mj-lt"/>
                        </a:rPr>
                        <a:t>, </a:t>
                      </a:r>
                      <a:r>
                        <a:rPr lang="en-US" sz="1300" b="1" dirty="0" err="1">
                          <a:effectLst/>
                          <a:uFill>
                            <a:solidFill>
                              <a:srgbClr val="0000FF"/>
                            </a:solidFill>
                          </a:uFill>
                          <a:latin typeface="+mj-lt"/>
                        </a:rPr>
                        <a:t>năng</a:t>
                      </a:r>
                      <a:r>
                        <a:rPr lang="en-US" sz="1300" b="1" dirty="0">
                          <a:effectLst/>
                          <a:uFill>
                            <a:solidFill>
                              <a:srgbClr val="0000FF"/>
                            </a:solidFill>
                          </a:uFill>
                          <a:latin typeface="+mj-lt"/>
                        </a:rPr>
                        <a:t> </a:t>
                      </a:r>
                      <a:r>
                        <a:rPr lang="en-US" sz="1300" b="1" dirty="0" err="1">
                          <a:effectLst/>
                          <a:uFill>
                            <a:solidFill>
                              <a:srgbClr val="0000FF"/>
                            </a:solidFill>
                          </a:uFill>
                          <a:latin typeface="+mj-lt"/>
                        </a:rPr>
                        <a:t>lượng</a:t>
                      </a:r>
                      <a:r>
                        <a:rPr lang="en-US" sz="1300" b="1" dirty="0">
                          <a:effectLst/>
                          <a:uFill>
                            <a:solidFill>
                              <a:srgbClr val="0000FF"/>
                            </a:solidFill>
                          </a:uFill>
                          <a:latin typeface="+mj-lt"/>
                        </a:rPr>
                        <a:t> </a:t>
                      </a:r>
                      <a:r>
                        <a:rPr lang="en-US" sz="1300" b="1" dirty="0" err="1">
                          <a:effectLst/>
                          <a:uFill>
                            <a:solidFill>
                              <a:srgbClr val="0000FF"/>
                            </a:solidFill>
                          </a:uFill>
                          <a:latin typeface="+mj-lt"/>
                        </a:rPr>
                        <a:t>mặt</a:t>
                      </a:r>
                      <a:r>
                        <a:rPr lang="en-US" sz="1300" b="1" dirty="0">
                          <a:effectLst/>
                          <a:uFill>
                            <a:solidFill>
                              <a:srgbClr val="0000FF"/>
                            </a:solidFill>
                          </a:uFill>
                          <a:latin typeface="+mj-lt"/>
                        </a:rPr>
                        <a:t> </a:t>
                      </a:r>
                      <a:r>
                        <a:rPr lang="en-US" sz="1300" b="1" dirty="0" err="1">
                          <a:effectLst/>
                          <a:uFill>
                            <a:solidFill>
                              <a:srgbClr val="0000FF"/>
                            </a:solidFill>
                          </a:uFill>
                          <a:latin typeface="+mj-lt"/>
                        </a:rPr>
                        <a:t>trời</a:t>
                      </a:r>
                      <a:r>
                        <a:rPr lang="en-US" sz="1300" b="1" dirty="0">
                          <a:effectLst/>
                          <a:uFill>
                            <a:solidFill>
                              <a:srgbClr val="0000FF"/>
                            </a:solidFill>
                          </a:uFill>
                          <a:latin typeface="+mj-lt"/>
                        </a:rPr>
                        <a:t>, </a:t>
                      </a:r>
                      <a:r>
                        <a:rPr lang="en-US" sz="1300" b="1" dirty="0" err="1">
                          <a:effectLst/>
                          <a:uFill>
                            <a:solidFill>
                              <a:srgbClr val="0000FF"/>
                            </a:solidFill>
                          </a:uFill>
                          <a:latin typeface="+mj-lt"/>
                        </a:rPr>
                        <a:t>năng</a:t>
                      </a:r>
                      <a:r>
                        <a:rPr lang="en-US" sz="1300" b="1" dirty="0">
                          <a:effectLst/>
                          <a:uFill>
                            <a:solidFill>
                              <a:srgbClr val="0000FF"/>
                            </a:solidFill>
                          </a:uFill>
                          <a:latin typeface="+mj-lt"/>
                        </a:rPr>
                        <a:t> </a:t>
                      </a:r>
                      <a:r>
                        <a:rPr lang="en-US" sz="1300" b="1" dirty="0" err="1">
                          <a:effectLst/>
                          <a:uFill>
                            <a:solidFill>
                              <a:srgbClr val="0000FF"/>
                            </a:solidFill>
                          </a:uFill>
                          <a:latin typeface="+mj-lt"/>
                        </a:rPr>
                        <a:t>lượng</a:t>
                      </a:r>
                      <a:r>
                        <a:rPr lang="en-US" sz="1300" b="1" dirty="0">
                          <a:effectLst/>
                          <a:uFill>
                            <a:solidFill>
                              <a:srgbClr val="0000FF"/>
                            </a:solidFill>
                          </a:uFill>
                          <a:latin typeface="+mj-lt"/>
                        </a:rPr>
                        <a:t> </a:t>
                      </a:r>
                      <a:r>
                        <a:rPr lang="en-US" sz="1300" b="1" dirty="0" err="1">
                          <a:effectLst/>
                          <a:uFill>
                            <a:solidFill>
                              <a:srgbClr val="0000FF"/>
                            </a:solidFill>
                          </a:uFill>
                          <a:latin typeface="+mj-lt"/>
                        </a:rPr>
                        <a:t>gió</a:t>
                      </a:r>
                      <a:r>
                        <a:rPr lang="en-US" sz="1300" b="1" dirty="0">
                          <a:effectLst/>
                          <a:uFill>
                            <a:solidFill>
                              <a:srgbClr val="0000FF"/>
                            </a:solidFill>
                          </a:uFill>
                          <a:latin typeface="+mj-lt"/>
                        </a:rPr>
                        <a:t>)</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300" dirty="0" err="1">
                          <a:effectLst/>
                          <a:uFill>
                            <a:solidFill>
                              <a:srgbClr val="0000FF"/>
                            </a:solidFill>
                          </a:uFill>
                          <a:latin typeface="+mj-lt"/>
                        </a:rPr>
                        <a:t>Sự</a:t>
                      </a:r>
                      <a:r>
                        <a:rPr lang="en-US" sz="1300" dirty="0">
                          <a:effectLst/>
                          <a:uFill>
                            <a:solidFill>
                              <a:srgbClr val="0000FF"/>
                            </a:solidFill>
                          </a:uFill>
                          <a:latin typeface="+mj-lt"/>
                        </a:rPr>
                        <a:t> </a:t>
                      </a:r>
                      <a:r>
                        <a:rPr lang="en-US" sz="1300" dirty="0" err="1">
                          <a:effectLst/>
                          <a:uFill>
                            <a:solidFill>
                              <a:srgbClr val="0000FF"/>
                            </a:solidFill>
                          </a:uFill>
                          <a:latin typeface="+mj-lt"/>
                        </a:rPr>
                        <a:t>tăng</a:t>
                      </a:r>
                      <a:r>
                        <a:rPr lang="en-US" sz="1300" dirty="0">
                          <a:effectLst/>
                          <a:uFill>
                            <a:solidFill>
                              <a:srgbClr val="0000FF"/>
                            </a:solidFill>
                          </a:uFill>
                          <a:latin typeface="+mj-lt"/>
                        </a:rPr>
                        <a:t> </a:t>
                      </a:r>
                      <a:r>
                        <a:rPr lang="en-US" sz="1300" dirty="0" err="1">
                          <a:effectLst/>
                          <a:uFill>
                            <a:solidFill>
                              <a:srgbClr val="0000FF"/>
                            </a:solidFill>
                          </a:uFill>
                          <a:latin typeface="+mj-lt"/>
                        </a:rPr>
                        <a:t>lên</a:t>
                      </a:r>
                      <a:r>
                        <a:rPr lang="en-US" sz="1300" dirty="0">
                          <a:effectLst/>
                          <a:uFill>
                            <a:solidFill>
                              <a:srgbClr val="0000FF"/>
                            </a:solidFill>
                          </a:uFill>
                          <a:latin typeface="+mj-lt"/>
                        </a:rPr>
                        <a:t> </a:t>
                      </a:r>
                      <a:r>
                        <a:rPr lang="en-US" sz="1300" dirty="0" err="1">
                          <a:effectLst/>
                          <a:uFill>
                            <a:solidFill>
                              <a:srgbClr val="0000FF"/>
                            </a:solidFill>
                          </a:uFill>
                          <a:latin typeface="+mj-lt"/>
                        </a:rPr>
                        <a:t>các</a:t>
                      </a:r>
                      <a:r>
                        <a:rPr lang="en-US" sz="1300" dirty="0">
                          <a:effectLst/>
                          <a:uFill>
                            <a:solidFill>
                              <a:srgbClr val="0000FF"/>
                            </a:solidFill>
                          </a:uFill>
                          <a:latin typeface="+mj-lt"/>
                        </a:rPr>
                        <a:t> </a:t>
                      </a:r>
                      <a:r>
                        <a:rPr lang="en-US" sz="1300" dirty="0" err="1">
                          <a:effectLst/>
                          <a:uFill>
                            <a:solidFill>
                              <a:srgbClr val="0000FF"/>
                            </a:solidFill>
                          </a:uFill>
                          <a:latin typeface="+mj-lt"/>
                        </a:rPr>
                        <a:t>dự</a:t>
                      </a:r>
                      <a:r>
                        <a:rPr lang="en-US" sz="1300" dirty="0">
                          <a:effectLst/>
                          <a:uFill>
                            <a:solidFill>
                              <a:srgbClr val="0000FF"/>
                            </a:solidFill>
                          </a:uFill>
                          <a:latin typeface="+mj-lt"/>
                        </a:rPr>
                        <a:t> </a:t>
                      </a:r>
                      <a:r>
                        <a:rPr lang="en-US" sz="1300" dirty="0" err="1">
                          <a:effectLst/>
                          <a:uFill>
                            <a:solidFill>
                              <a:srgbClr val="0000FF"/>
                            </a:solidFill>
                          </a:uFill>
                          <a:latin typeface="+mj-lt"/>
                        </a:rPr>
                        <a:t>án</a:t>
                      </a:r>
                      <a:r>
                        <a:rPr lang="en-US" sz="1300" dirty="0">
                          <a:effectLst/>
                          <a:uFill>
                            <a:solidFill>
                              <a:srgbClr val="0000FF"/>
                            </a:solidFill>
                          </a:uFill>
                          <a:latin typeface="+mj-lt"/>
                        </a:rPr>
                        <a:t>, </a:t>
                      </a:r>
                      <a:r>
                        <a:rPr lang="en-US" sz="1300" dirty="0" err="1">
                          <a:effectLst/>
                          <a:uFill>
                            <a:solidFill>
                              <a:srgbClr val="0000FF"/>
                            </a:solidFill>
                          </a:uFill>
                          <a:latin typeface="+mj-lt"/>
                        </a:rPr>
                        <a:t>doanh</a:t>
                      </a:r>
                      <a:r>
                        <a:rPr lang="en-US" sz="1300" dirty="0">
                          <a:effectLst/>
                          <a:uFill>
                            <a:solidFill>
                              <a:srgbClr val="0000FF"/>
                            </a:solidFill>
                          </a:uFill>
                          <a:latin typeface="+mj-lt"/>
                        </a:rPr>
                        <a:t> </a:t>
                      </a:r>
                      <a:r>
                        <a:rPr lang="en-US" sz="1300" dirty="0" err="1">
                          <a:effectLst/>
                          <a:uFill>
                            <a:solidFill>
                              <a:srgbClr val="0000FF"/>
                            </a:solidFill>
                          </a:uFill>
                          <a:latin typeface="+mj-lt"/>
                        </a:rPr>
                        <a:t>nghiệp</a:t>
                      </a:r>
                      <a:r>
                        <a:rPr lang="en-US" sz="1300" dirty="0">
                          <a:effectLst/>
                          <a:uFill>
                            <a:solidFill>
                              <a:srgbClr val="0000FF"/>
                            </a:solidFill>
                          </a:uFill>
                          <a:latin typeface="+mj-lt"/>
                        </a:rPr>
                        <a:t> </a:t>
                      </a:r>
                      <a:r>
                        <a:rPr lang="en-US" sz="1300" dirty="0" err="1">
                          <a:effectLst/>
                          <a:uFill>
                            <a:solidFill>
                              <a:srgbClr val="0000FF"/>
                            </a:solidFill>
                          </a:uFill>
                          <a:latin typeface="+mj-lt"/>
                        </a:rPr>
                        <a:t>và</a:t>
                      </a:r>
                      <a:r>
                        <a:rPr lang="en-US" sz="1300" dirty="0">
                          <a:effectLst/>
                          <a:uFill>
                            <a:solidFill>
                              <a:srgbClr val="0000FF"/>
                            </a:solidFill>
                          </a:uFill>
                          <a:latin typeface="+mj-lt"/>
                        </a:rPr>
                        <a:t> </a:t>
                      </a:r>
                      <a:r>
                        <a:rPr lang="en-US" sz="1300" dirty="0" err="1">
                          <a:effectLst/>
                          <a:uFill>
                            <a:solidFill>
                              <a:srgbClr val="0000FF"/>
                            </a:solidFill>
                          </a:uFill>
                          <a:latin typeface="+mj-lt"/>
                        </a:rPr>
                        <a:t>cư</a:t>
                      </a:r>
                      <a:r>
                        <a:rPr lang="en-US" sz="1300" dirty="0">
                          <a:effectLst/>
                          <a:uFill>
                            <a:solidFill>
                              <a:srgbClr val="0000FF"/>
                            </a:solidFill>
                          </a:uFill>
                          <a:latin typeface="+mj-lt"/>
                        </a:rPr>
                        <a:t> </a:t>
                      </a:r>
                      <a:r>
                        <a:rPr lang="en-US" sz="1300" dirty="0" err="1">
                          <a:effectLst/>
                          <a:uFill>
                            <a:solidFill>
                              <a:srgbClr val="0000FF"/>
                            </a:solidFill>
                          </a:uFill>
                          <a:latin typeface="+mj-lt"/>
                        </a:rPr>
                        <a:t>dân</a:t>
                      </a:r>
                      <a:r>
                        <a:rPr lang="en-US" sz="1300" dirty="0">
                          <a:effectLst/>
                          <a:uFill>
                            <a:solidFill>
                              <a:srgbClr val="0000FF"/>
                            </a:solidFill>
                          </a:uFill>
                          <a:latin typeface="+mj-lt"/>
                        </a:rPr>
                        <a:t> </a:t>
                      </a:r>
                      <a:r>
                        <a:rPr lang="en-US" sz="1300" dirty="0" err="1">
                          <a:effectLst/>
                          <a:uFill>
                            <a:solidFill>
                              <a:srgbClr val="0000FF"/>
                            </a:solidFill>
                          </a:uFill>
                          <a:latin typeface="+mj-lt"/>
                        </a:rPr>
                        <a:t>trên</a:t>
                      </a:r>
                      <a:r>
                        <a:rPr lang="en-US" sz="1300" dirty="0">
                          <a:effectLst/>
                          <a:uFill>
                            <a:solidFill>
                              <a:srgbClr val="0000FF"/>
                            </a:solidFill>
                          </a:uFill>
                          <a:latin typeface="+mj-lt"/>
                        </a:rPr>
                        <a:t> </a:t>
                      </a:r>
                      <a:r>
                        <a:rPr lang="en-US" sz="1300" dirty="0" err="1">
                          <a:effectLst/>
                          <a:uFill>
                            <a:solidFill>
                              <a:srgbClr val="0000FF"/>
                            </a:solidFill>
                          </a:uFill>
                          <a:latin typeface="+mj-lt"/>
                        </a:rPr>
                        <a:t>địa</a:t>
                      </a:r>
                      <a:r>
                        <a:rPr lang="en-US" sz="1300" dirty="0">
                          <a:effectLst/>
                          <a:uFill>
                            <a:solidFill>
                              <a:srgbClr val="0000FF"/>
                            </a:solidFill>
                          </a:uFill>
                          <a:latin typeface="+mj-lt"/>
                        </a:rPr>
                        <a:t> </a:t>
                      </a:r>
                      <a:r>
                        <a:rPr lang="en-US" sz="1300" dirty="0" err="1">
                          <a:effectLst/>
                          <a:uFill>
                            <a:solidFill>
                              <a:srgbClr val="0000FF"/>
                            </a:solidFill>
                          </a:uFill>
                          <a:latin typeface="+mj-lt"/>
                        </a:rPr>
                        <a:t>bàn</a:t>
                      </a:r>
                      <a:r>
                        <a:rPr lang="en-US" sz="1300" dirty="0">
                          <a:effectLst/>
                          <a:uFill>
                            <a:solidFill>
                              <a:srgbClr val="0000FF"/>
                            </a:solidFill>
                          </a:uFill>
                          <a:latin typeface="+mj-lt"/>
                        </a:rPr>
                        <a:t> </a:t>
                      </a:r>
                      <a:r>
                        <a:rPr lang="en-US" sz="1300" dirty="0" err="1">
                          <a:effectLst/>
                          <a:uFill>
                            <a:solidFill>
                              <a:srgbClr val="0000FF"/>
                            </a:solidFill>
                          </a:uFill>
                          <a:latin typeface="+mj-lt"/>
                        </a:rPr>
                        <a:t>tỉnh</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2423659401"/>
                  </a:ext>
                </a:extLst>
              </a:tr>
              <a:tr h="1957414">
                <a:tc>
                  <a:txBody>
                    <a:bodyPr/>
                    <a:lstStyle/>
                    <a:p>
                      <a:pPr marL="0" marR="0" algn="ctr">
                        <a:lnSpc>
                          <a:spcPct val="130000"/>
                        </a:lnSpc>
                        <a:spcBef>
                          <a:spcPts val="0"/>
                        </a:spcBef>
                        <a:spcAft>
                          <a:spcPts val="0"/>
                        </a:spcAft>
                        <a:tabLst>
                          <a:tab pos="457200" algn="l"/>
                        </a:tabLst>
                      </a:pPr>
                      <a:r>
                        <a:rPr lang="en-US" sz="1300" dirty="0" err="1">
                          <a:effectLst/>
                          <a:uFill>
                            <a:solidFill>
                              <a:srgbClr val="0000FF"/>
                            </a:solidFill>
                          </a:uFill>
                          <a:latin typeface="+mj-lt"/>
                        </a:rPr>
                        <a:t>Hạn</a:t>
                      </a:r>
                      <a:r>
                        <a:rPr lang="en-US" sz="1300" dirty="0">
                          <a:effectLst/>
                          <a:uFill>
                            <a:solidFill>
                              <a:srgbClr val="0000FF"/>
                            </a:solidFill>
                          </a:uFill>
                          <a:latin typeface="+mj-lt"/>
                        </a:rPr>
                        <a:t> </a:t>
                      </a:r>
                      <a:r>
                        <a:rPr lang="en-US" sz="1300" dirty="0" err="1">
                          <a:effectLst/>
                          <a:uFill>
                            <a:solidFill>
                              <a:srgbClr val="0000FF"/>
                            </a:solidFill>
                          </a:uFill>
                          <a:latin typeface="+mj-lt"/>
                        </a:rPr>
                        <a:t>chế</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93663" marR="0" indent="-93663" algn="just">
                        <a:lnSpc>
                          <a:spcPct val="130000"/>
                        </a:lnSpc>
                        <a:spcBef>
                          <a:spcPts val="0"/>
                        </a:spcBef>
                        <a:spcAft>
                          <a:spcPts val="0"/>
                        </a:spcAft>
                        <a:tabLst>
                          <a:tab pos="457200" algn="l"/>
                        </a:tabLst>
                      </a:pPr>
                      <a:r>
                        <a:rPr lang="en-US" sz="1300" dirty="0" smtClean="0">
                          <a:effectLst/>
                          <a:uFill>
                            <a:solidFill>
                              <a:srgbClr val="0000FF"/>
                            </a:solidFill>
                          </a:uFill>
                          <a:latin typeface="+mj-lt"/>
                        </a:rPr>
                        <a:t>- </a:t>
                      </a:r>
                      <a:r>
                        <a:rPr lang="en-US" sz="1300" dirty="0" err="1" smtClean="0">
                          <a:effectLst/>
                          <a:uFill>
                            <a:solidFill>
                              <a:srgbClr val="0000FF"/>
                            </a:solidFill>
                          </a:uFill>
                          <a:latin typeface="+mj-lt"/>
                        </a:rPr>
                        <a:t>Khả</a:t>
                      </a:r>
                      <a:r>
                        <a:rPr lang="en-US" sz="1300" dirty="0" smtClean="0">
                          <a:effectLst/>
                          <a:uFill>
                            <a:solidFill>
                              <a:srgbClr val="0000FF"/>
                            </a:solidFill>
                          </a:uFill>
                          <a:latin typeface="+mj-lt"/>
                        </a:rPr>
                        <a:t> </a:t>
                      </a:r>
                      <a:r>
                        <a:rPr lang="en-US" sz="1300" dirty="0" err="1">
                          <a:effectLst/>
                          <a:uFill>
                            <a:solidFill>
                              <a:srgbClr val="0000FF"/>
                            </a:solidFill>
                          </a:uFill>
                          <a:latin typeface="+mj-lt"/>
                        </a:rPr>
                        <a:t>năng</a:t>
                      </a:r>
                      <a:r>
                        <a:rPr lang="en-US" sz="1300" dirty="0">
                          <a:effectLst/>
                          <a:uFill>
                            <a:solidFill>
                              <a:srgbClr val="0000FF"/>
                            </a:solidFill>
                          </a:uFill>
                          <a:latin typeface="+mj-lt"/>
                        </a:rPr>
                        <a:t> </a:t>
                      </a:r>
                      <a:r>
                        <a:rPr lang="en-US" sz="1300" dirty="0" err="1">
                          <a:effectLst/>
                          <a:uFill>
                            <a:solidFill>
                              <a:srgbClr val="0000FF"/>
                            </a:solidFill>
                          </a:uFill>
                          <a:latin typeface="+mj-lt"/>
                        </a:rPr>
                        <a:t>gây</a:t>
                      </a:r>
                      <a:r>
                        <a:rPr lang="en-US" sz="1300" dirty="0">
                          <a:effectLst/>
                          <a:uFill>
                            <a:solidFill>
                              <a:srgbClr val="0000FF"/>
                            </a:solidFill>
                          </a:uFill>
                          <a:latin typeface="+mj-lt"/>
                        </a:rPr>
                        <a:t> ô </a:t>
                      </a:r>
                      <a:r>
                        <a:rPr lang="en-US" sz="1300" dirty="0" err="1">
                          <a:effectLst/>
                          <a:uFill>
                            <a:solidFill>
                              <a:srgbClr val="0000FF"/>
                            </a:solidFill>
                          </a:uFill>
                          <a:latin typeface="+mj-lt"/>
                        </a:rPr>
                        <a:t>nhiễm</a:t>
                      </a:r>
                      <a:r>
                        <a:rPr lang="en-US" sz="1300" dirty="0">
                          <a:effectLst/>
                          <a:uFill>
                            <a:solidFill>
                              <a:srgbClr val="0000FF"/>
                            </a:solidFill>
                          </a:uFill>
                          <a:latin typeface="+mj-lt"/>
                        </a:rPr>
                        <a:t> </a:t>
                      </a:r>
                      <a:r>
                        <a:rPr lang="en-US" sz="1300" dirty="0" err="1">
                          <a:effectLst/>
                          <a:uFill>
                            <a:solidFill>
                              <a:srgbClr val="0000FF"/>
                            </a:solidFill>
                          </a:uFill>
                          <a:latin typeface="+mj-lt"/>
                        </a:rPr>
                        <a:t>môi</a:t>
                      </a:r>
                      <a:r>
                        <a:rPr lang="en-US" sz="1300" dirty="0">
                          <a:effectLst/>
                          <a:uFill>
                            <a:solidFill>
                              <a:srgbClr val="0000FF"/>
                            </a:solidFill>
                          </a:uFill>
                          <a:latin typeface="+mj-lt"/>
                        </a:rPr>
                        <a:t> </a:t>
                      </a:r>
                      <a:r>
                        <a:rPr lang="en-US" sz="1300" dirty="0" err="1">
                          <a:effectLst/>
                          <a:uFill>
                            <a:solidFill>
                              <a:srgbClr val="0000FF"/>
                            </a:solidFill>
                          </a:uFill>
                          <a:latin typeface="+mj-lt"/>
                        </a:rPr>
                        <a:t>trường</a:t>
                      </a:r>
                      <a:r>
                        <a:rPr lang="en-US" sz="1300" dirty="0">
                          <a:effectLst/>
                          <a:uFill>
                            <a:solidFill>
                              <a:srgbClr val="0000FF"/>
                            </a:solidFill>
                          </a:uFill>
                          <a:latin typeface="+mj-lt"/>
                        </a:rPr>
                        <a:t> </a:t>
                      </a:r>
                      <a:r>
                        <a:rPr lang="en-US" sz="1300" dirty="0" err="1">
                          <a:effectLst/>
                          <a:uFill>
                            <a:solidFill>
                              <a:srgbClr val="0000FF"/>
                            </a:solidFill>
                          </a:uFill>
                          <a:latin typeface="+mj-lt"/>
                        </a:rPr>
                        <a:t>cao</a:t>
                      </a:r>
                      <a:r>
                        <a:rPr lang="en-US" sz="1300" dirty="0">
                          <a:effectLst/>
                          <a:uFill>
                            <a:solidFill>
                              <a:srgbClr val="0000FF"/>
                            </a:solidFill>
                          </a:uFill>
                          <a:latin typeface="+mj-lt"/>
                        </a:rPr>
                        <a:t> </a:t>
                      </a:r>
                      <a:endParaRPr lang="en-US" sz="1300" dirty="0" smtClean="0">
                        <a:effectLst/>
                        <a:uFill>
                          <a:solidFill>
                            <a:srgbClr val="0000FF"/>
                          </a:solidFill>
                        </a:uFill>
                        <a:latin typeface="+mj-lt"/>
                      </a:endParaRPr>
                    </a:p>
                    <a:p>
                      <a:pPr marL="93663" marR="0" indent="-93663" algn="just" defTabSz="914400" rtl="0" eaLnBrk="1" latinLnBrk="0" hangingPunct="1">
                        <a:lnSpc>
                          <a:spcPct val="130000"/>
                        </a:lnSpc>
                        <a:spcBef>
                          <a:spcPts val="0"/>
                        </a:spcBef>
                        <a:spcAft>
                          <a:spcPts val="0"/>
                        </a:spcAft>
                        <a:tabLst>
                          <a:tab pos="457200" algn="l"/>
                        </a:tabLst>
                      </a:pPr>
                      <a:r>
                        <a:rPr lang="en-US" sz="130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kern="1200" dirty="0" smtClean="0">
                          <a:solidFill>
                            <a:schemeClr val="dk1"/>
                          </a:solidFill>
                          <a:effectLst/>
                          <a:uFill>
                            <a:solidFill>
                              <a:srgbClr val="0000FF"/>
                            </a:solidFill>
                          </a:uFill>
                          <a:latin typeface="+mj-lt"/>
                          <a:ea typeface="+mn-ea"/>
                          <a:cs typeface="+mn-cs"/>
                        </a:rPr>
                        <a:t>TW </a:t>
                      </a:r>
                      <a:r>
                        <a:rPr lang="en-US" sz="1300" kern="1200" dirty="0" err="1" smtClean="0">
                          <a:solidFill>
                            <a:schemeClr val="dk1"/>
                          </a:solidFill>
                          <a:effectLst/>
                          <a:uFill>
                            <a:solidFill>
                              <a:srgbClr val="0000FF"/>
                            </a:solidFill>
                          </a:uFill>
                          <a:latin typeface="+mj-lt"/>
                          <a:ea typeface="+mn-ea"/>
                          <a:cs typeface="+mn-cs"/>
                        </a:rPr>
                        <a:t>chưa</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tổng</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kết</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về</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khai</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thác</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thí</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điểm</a:t>
                      </a:r>
                      <a:r>
                        <a:rPr lang="en-US" sz="1300" kern="1200" dirty="0" smtClean="0">
                          <a:solidFill>
                            <a:schemeClr val="dk1"/>
                          </a:solidFill>
                          <a:effectLst/>
                          <a:uFill>
                            <a:solidFill>
                              <a:srgbClr val="0000FF"/>
                            </a:solidFill>
                          </a:uFill>
                          <a:latin typeface="+mj-lt"/>
                          <a:ea typeface="+mn-ea"/>
                          <a:cs typeface="+mn-cs"/>
                        </a:rPr>
                        <a:t> bauxite </a:t>
                      </a:r>
                    </a:p>
                    <a:p>
                      <a:pPr marL="177800" marR="0" indent="-177800" algn="just" defTabSz="914400" rtl="0" eaLnBrk="1" latinLnBrk="0" hangingPunct="1">
                        <a:lnSpc>
                          <a:spcPct val="130000"/>
                        </a:lnSpc>
                        <a:spcBef>
                          <a:spcPts val="0"/>
                        </a:spcBef>
                        <a:spcAft>
                          <a:spcPts val="0"/>
                        </a:spcAft>
                        <a:buFontTx/>
                        <a:buChar char="-"/>
                        <a:tabLst/>
                      </a:pPr>
                      <a:r>
                        <a:rPr lang="en-US" sz="1300" kern="1200" dirty="0" err="1" smtClean="0">
                          <a:solidFill>
                            <a:schemeClr val="dk1"/>
                          </a:solidFill>
                          <a:effectLst/>
                          <a:uFill>
                            <a:solidFill>
                              <a:srgbClr val="0000FF"/>
                            </a:solidFill>
                          </a:uFill>
                          <a:latin typeface="+mj-lt"/>
                          <a:ea typeface="+mn-ea"/>
                          <a:cs typeface="+mn-cs"/>
                        </a:rPr>
                        <a:t>Tài</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nguyên</a:t>
                      </a:r>
                      <a:r>
                        <a:rPr lang="en-US" sz="1300" kern="1200" dirty="0" smtClean="0">
                          <a:solidFill>
                            <a:schemeClr val="dk1"/>
                          </a:solidFill>
                          <a:effectLst/>
                          <a:uFill>
                            <a:solidFill>
                              <a:srgbClr val="0000FF"/>
                            </a:solidFill>
                          </a:uFill>
                          <a:latin typeface="+mj-lt"/>
                          <a:ea typeface="+mn-ea"/>
                          <a:cs typeface="+mn-cs"/>
                        </a:rPr>
                        <a:t> bauxite do </a:t>
                      </a:r>
                      <a:r>
                        <a:rPr lang="en-US" sz="1300" kern="1200" dirty="0" err="1" smtClean="0">
                          <a:solidFill>
                            <a:schemeClr val="dk1"/>
                          </a:solidFill>
                          <a:effectLst/>
                          <a:uFill>
                            <a:solidFill>
                              <a:srgbClr val="0000FF"/>
                            </a:solidFill>
                          </a:uFill>
                          <a:latin typeface="+mj-lt"/>
                          <a:ea typeface="+mn-ea"/>
                          <a:cs typeface="+mn-cs"/>
                        </a:rPr>
                        <a:t>tập</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đoàn</a:t>
                      </a:r>
                      <a:r>
                        <a:rPr lang="en-US" sz="1300" kern="1200" dirty="0" smtClean="0">
                          <a:solidFill>
                            <a:schemeClr val="dk1"/>
                          </a:solidFill>
                          <a:effectLst/>
                          <a:uFill>
                            <a:solidFill>
                              <a:srgbClr val="0000FF"/>
                            </a:solidFill>
                          </a:uFill>
                          <a:latin typeface="+mj-lt"/>
                          <a:ea typeface="+mn-ea"/>
                          <a:cs typeface="+mn-cs"/>
                        </a:rPr>
                        <a:t> TKV </a:t>
                      </a:r>
                      <a:r>
                        <a:rPr lang="en-US" sz="1300" kern="1200" dirty="0" err="1" smtClean="0">
                          <a:solidFill>
                            <a:schemeClr val="dk1"/>
                          </a:solidFill>
                          <a:effectLst/>
                          <a:uFill>
                            <a:solidFill>
                              <a:srgbClr val="0000FF"/>
                            </a:solidFill>
                          </a:uFill>
                          <a:latin typeface="+mj-lt"/>
                          <a:ea typeface="+mn-ea"/>
                          <a:cs typeface="+mn-cs"/>
                        </a:rPr>
                        <a:t>quản</a:t>
                      </a:r>
                      <a:r>
                        <a:rPr lang="en-US" sz="1300" kern="1200" dirty="0" smtClean="0">
                          <a:solidFill>
                            <a:schemeClr val="dk1"/>
                          </a:solidFill>
                          <a:effectLst/>
                          <a:uFill>
                            <a:solidFill>
                              <a:srgbClr val="0000FF"/>
                            </a:solidFill>
                          </a:uFill>
                          <a:latin typeface="+mj-lt"/>
                          <a:ea typeface="+mn-ea"/>
                          <a:cs typeface="+mn-cs"/>
                        </a:rPr>
                        <a:t> </a:t>
                      </a:r>
                      <a:r>
                        <a:rPr lang="en-US" sz="1300" kern="1200" dirty="0" err="1" smtClean="0">
                          <a:solidFill>
                            <a:schemeClr val="dk1"/>
                          </a:solidFill>
                          <a:effectLst/>
                          <a:uFill>
                            <a:solidFill>
                              <a:srgbClr val="0000FF"/>
                            </a:solidFill>
                          </a:uFill>
                          <a:latin typeface="+mj-lt"/>
                          <a:ea typeface="+mn-ea"/>
                          <a:cs typeface="+mn-cs"/>
                        </a:rPr>
                        <a:t>lý</a:t>
                      </a:r>
                      <a:endParaRPr lang="en-US" sz="1300" kern="1200" dirty="0" smtClean="0">
                        <a:solidFill>
                          <a:schemeClr val="dk1"/>
                        </a:solidFill>
                        <a:effectLst/>
                        <a:uFill>
                          <a:solidFill>
                            <a:srgbClr val="0000FF"/>
                          </a:solidFill>
                        </a:uFill>
                        <a:latin typeface="+mj-lt"/>
                        <a:ea typeface="+mn-ea"/>
                        <a:cs typeface="+mn-cs"/>
                      </a:endParaRPr>
                    </a:p>
                    <a:p>
                      <a:pPr marL="177800" marR="0" indent="-177800" algn="just" defTabSz="914400" rtl="0" eaLnBrk="1" latinLnBrk="0" hangingPunct="1">
                        <a:lnSpc>
                          <a:spcPct val="130000"/>
                        </a:lnSpc>
                        <a:spcBef>
                          <a:spcPts val="0"/>
                        </a:spcBef>
                        <a:spcAft>
                          <a:spcPts val="0"/>
                        </a:spcAft>
                        <a:buFontTx/>
                        <a:buChar char="-"/>
                        <a:tabLst>
                          <a:tab pos="457200" algn="l"/>
                        </a:tabLst>
                      </a:pPr>
                      <a:r>
                        <a:rPr lang="en-US" sz="1300" kern="1200" dirty="0" err="1" smtClean="0">
                          <a:solidFill>
                            <a:schemeClr val="dk1"/>
                          </a:solidFill>
                          <a:effectLst/>
                          <a:uFill>
                            <a:solidFill>
                              <a:srgbClr val="0000FF"/>
                            </a:solidFill>
                          </a:uFill>
                          <a:latin typeface="+mj-lt"/>
                          <a:ea typeface="+mn-ea"/>
                          <a:cs typeface="+mn-cs"/>
                        </a:rPr>
                        <a:t>Hạ</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tầng</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giao</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thông</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chưa</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phát</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triển</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tốt</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chưa</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có</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dường</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sắt</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đường</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cao</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tốc</a:t>
                      </a:r>
                      <a:r>
                        <a:rPr lang="en-US" sz="1300" kern="1200" baseline="0" dirty="0" smtClean="0">
                          <a:solidFill>
                            <a:schemeClr val="dk1"/>
                          </a:solidFill>
                          <a:effectLst/>
                          <a:uFill>
                            <a:solidFill>
                              <a:srgbClr val="0000FF"/>
                            </a:solidFill>
                          </a:uFill>
                          <a:latin typeface="+mj-lt"/>
                          <a:ea typeface="+mn-ea"/>
                          <a:cs typeface="+mn-cs"/>
                        </a:rPr>
                        <a:t>)</a:t>
                      </a:r>
                    </a:p>
                    <a:p>
                      <a:pPr marL="177800" marR="0" indent="-177800" algn="just" defTabSz="914400" rtl="0" eaLnBrk="1" latinLnBrk="0" hangingPunct="1">
                        <a:lnSpc>
                          <a:spcPct val="130000"/>
                        </a:lnSpc>
                        <a:spcBef>
                          <a:spcPts val="0"/>
                        </a:spcBef>
                        <a:spcAft>
                          <a:spcPts val="0"/>
                        </a:spcAft>
                        <a:buFontTx/>
                        <a:buChar char="-"/>
                        <a:tabLst>
                          <a:tab pos="457200" algn="l"/>
                        </a:tabLst>
                      </a:pPr>
                      <a:r>
                        <a:rPr lang="en-US" sz="1300" kern="1200" baseline="0" dirty="0" err="1" smtClean="0">
                          <a:solidFill>
                            <a:schemeClr val="dk1"/>
                          </a:solidFill>
                          <a:effectLst/>
                          <a:uFill>
                            <a:solidFill>
                              <a:srgbClr val="0000FF"/>
                            </a:solidFill>
                          </a:uFill>
                          <a:latin typeface="+mj-lt"/>
                          <a:ea typeface="+mn-ea"/>
                          <a:cs typeface="+mn-cs"/>
                        </a:rPr>
                        <a:t>Vốn</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đầu</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tư</a:t>
                      </a:r>
                      <a:r>
                        <a:rPr lang="en-US" sz="1300" kern="1200" baseline="0" dirty="0" smtClean="0">
                          <a:solidFill>
                            <a:schemeClr val="dk1"/>
                          </a:solidFill>
                          <a:effectLst/>
                          <a:uFill>
                            <a:solidFill>
                              <a:srgbClr val="0000FF"/>
                            </a:solidFill>
                          </a:uFill>
                          <a:latin typeface="+mj-lt"/>
                          <a:ea typeface="+mn-ea"/>
                          <a:cs typeface="+mn-cs"/>
                        </a:rPr>
                        <a:t> </a:t>
                      </a:r>
                      <a:r>
                        <a:rPr lang="en-US" sz="1300" kern="1200" baseline="0" dirty="0" err="1" smtClean="0">
                          <a:solidFill>
                            <a:schemeClr val="dk1"/>
                          </a:solidFill>
                          <a:effectLst/>
                          <a:uFill>
                            <a:solidFill>
                              <a:srgbClr val="0000FF"/>
                            </a:solidFill>
                          </a:uFill>
                          <a:latin typeface="+mj-lt"/>
                          <a:ea typeface="+mn-ea"/>
                          <a:cs typeface="+mn-cs"/>
                        </a:rPr>
                        <a:t>lớn</a:t>
                      </a:r>
                      <a:endParaRPr lang="en-AU" sz="1300" kern="1200" dirty="0">
                        <a:solidFill>
                          <a:schemeClr val="dk1"/>
                        </a:solidFill>
                        <a:effectLst/>
                        <a:uFill>
                          <a:solidFill>
                            <a:srgbClr val="0000FF"/>
                          </a:solidFill>
                        </a:uFill>
                        <a:latin typeface="+mj-lt"/>
                        <a:ea typeface="+mn-ea"/>
                        <a:cs typeface="+mn-cs"/>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300" dirty="0" err="1">
                          <a:effectLst/>
                          <a:uFill>
                            <a:solidFill>
                              <a:srgbClr val="0000FF"/>
                            </a:solidFill>
                          </a:uFill>
                          <a:latin typeface="+mj-lt"/>
                        </a:rPr>
                        <a:t>Công</a:t>
                      </a:r>
                      <a:r>
                        <a:rPr lang="en-US" sz="1300" dirty="0">
                          <a:effectLst/>
                          <a:uFill>
                            <a:solidFill>
                              <a:srgbClr val="0000FF"/>
                            </a:solidFill>
                          </a:uFill>
                          <a:latin typeface="+mj-lt"/>
                        </a:rPr>
                        <a:t> </a:t>
                      </a:r>
                      <a:r>
                        <a:rPr lang="en-US" sz="1300" dirty="0" err="1">
                          <a:effectLst/>
                          <a:uFill>
                            <a:solidFill>
                              <a:srgbClr val="0000FF"/>
                            </a:solidFill>
                          </a:uFill>
                          <a:latin typeface="+mj-lt"/>
                        </a:rPr>
                        <a:t>nghệ</a:t>
                      </a:r>
                      <a:r>
                        <a:rPr lang="en-US" sz="1300" dirty="0">
                          <a:effectLst/>
                          <a:uFill>
                            <a:solidFill>
                              <a:srgbClr val="0000FF"/>
                            </a:solidFill>
                          </a:uFill>
                          <a:latin typeface="+mj-lt"/>
                        </a:rPr>
                        <a:t> </a:t>
                      </a:r>
                      <a:r>
                        <a:rPr lang="en-US" sz="1300" dirty="0" err="1">
                          <a:effectLst/>
                          <a:uFill>
                            <a:solidFill>
                              <a:srgbClr val="0000FF"/>
                            </a:solidFill>
                          </a:uFill>
                          <a:latin typeface="+mj-lt"/>
                        </a:rPr>
                        <a:t>sản</a:t>
                      </a:r>
                      <a:r>
                        <a:rPr lang="en-US" sz="1300" dirty="0">
                          <a:effectLst/>
                          <a:uFill>
                            <a:solidFill>
                              <a:srgbClr val="0000FF"/>
                            </a:solidFill>
                          </a:uFill>
                          <a:latin typeface="+mj-lt"/>
                        </a:rPr>
                        <a:t> </a:t>
                      </a:r>
                      <a:r>
                        <a:rPr lang="en-US" sz="1300" dirty="0" err="1">
                          <a:effectLst/>
                          <a:uFill>
                            <a:solidFill>
                              <a:srgbClr val="0000FF"/>
                            </a:solidFill>
                          </a:uFill>
                          <a:latin typeface="+mj-lt"/>
                        </a:rPr>
                        <a:t>xuất</a:t>
                      </a:r>
                      <a:r>
                        <a:rPr lang="en-US" sz="1300" dirty="0">
                          <a:effectLst/>
                          <a:uFill>
                            <a:solidFill>
                              <a:srgbClr val="0000FF"/>
                            </a:solidFill>
                          </a:uFill>
                          <a:latin typeface="+mj-lt"/>
                        </a:rPr>
                        <a:t> </a:t>
                      </a:r>
                      <a:r>
                        <a:rPr lang="en-US" sz="1300" dirty="0" err="1">
                          <a:effectLst/>
                          <a:uFill>
                            <a:solidFill>
                              <a:srgbClr val="0000FF"/>
                            </a:solidFill>
                          </a:uFill>
                          <a:latin typeface="+mj-lt"/>
                        </a:rPr>
                        <a:t>còn</a:t>
                      </a:r>
                      <a:r>
                        <a:rPr lang="en-US" sz="1300" dirty="0">
                          <a:effectLst/>
                          <a:uFill>
                            <a:solidFill>
                              <a:srgbClr val="0000FF"/>
                            </a:solidFill>
                          </a:uFill>
                          <a:latin typeface="+mj-lt"/>
                        </a:rPr>
                        <a:t> </a:t>
                      </a:r>
                      <a:r>
                        <a:rPr lang="en-US" sz="1300" dirty="0" err="1" smtClean="0">
                          <a:effectLst/>
                          <a:uFill>
                            <a:solidFill>
                              <a:srgbClr val="0000FF"/>
                            </a:solidFill>
                          </a:uFill>
                          <a:latin typeface="+mj-lt"/>
                        </a:rPr>
                        <a:t>hạn</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chế</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trừ</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công</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nghệ</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chế</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biến</a:t>
                      </a:r>
                      <a:r>
                        <a:rPr lang="en-US" sz="1300" baseline="0" dirty="0" smtClean="0">
                          <a:effectLst/>
                          <a:uFill>
                            <a:solidFill>
                              <a:srgbClr val="0000FF"/>
                            </a:solidFill>
                          </a:uFill>
                          <a:latin typeface="+mj-lt"/>
                        </a:rPr>
                        <a:t> </a:t>
                      </a:r>
                      <a:r>
                        <a:rPr lang="en-US" sz="1300" baseline="0" dirty="0" err="1" smtClean="0">
                          <a:effectLst/>
                          <a:uFill>
                            <a:solidFill>
                              <a:srgbClr val="0000FF"/>
                            </a:solidFill>
                          </a:uFill>
                          <a:latin typeface="+mj-lt"/>
                        </a:rPr>
                        <a:t>Alumin</a:t>
                      </a:r>
                      <a:r>
                        <a:rPr lang="en-US" sz="1300" baseline="0" dirty="0" smtClean="0">
                          <a:effectLst/>
                          <a:uFill>
                            <a:solidFill>
                              <a:srgbClr val="0000FF"/>
                            </a:solidFill>
                          </a:uFill>
                          <a:latin typeface="+mj-lt"/>
                        </a:rPr>
                        <a:t>) </a:t>
                      </a:r>
                      <a:r>
                        <a:rPr lang="en-US" sz="1300" dirty="0" smtClean="0">
                          <a:effectLst/>
                          <a:uFill>
                            <a:solidFill>
                              <a:srgbClr val="0000FF"/>
                            </a:solidFill>
                          </a:uFill>
                          <a:latin typeface="+mj-lt"/>
                        </a:rPr>
                        <a:t>, </a:t>
                      </a:r>
                      <a:r>
                        <a:rPr lang="en-US" sz="1300" dirty="0" err="1">
                          <a:effectLst/>
                          <a:uFill>
                            <a:solidFill>
                              <a:srgbClr val="0000FF"/>
                            </a:solidFill>
                          </a:uFill>
                          <a:latin typeface="+mj-lt"/>
                        </a:rPr>
                        <a:t>giá</a:t>
                      </a:r>
                      <a:r>
                        <a:rPr lang="en-US" sz="1300" dirty="0">
                          <a:effectLst/>
                          <a:uFill>
                            <a:solidFill>
                              <a:srgbClr val="0000FF"/>
                            </a:solidFill>
                          </a:uFill>
                          <a:latin typeface="+mj-lt"/>
                        </a:rPr>
                        <a:t> </a:t>
                      </a:r>
                      <a:r>
                        <a:rPr lang="en-US" sz="1300" dirty="0" err="1">
                          <a:effectLst/>
                          <a:uFill>
                            <a:solidFill>
                              <a:srgbClr val="0000FF"/>
                            </a:solidFill>
                          </a:uFill>
                          <a:latin typeface="+mj-lt"/>
                        </a:rPr>
                        <a:t>trị</a:t>
                      </a:r>
                      <a:r>
                        <a:rPr lang="en-US" sz="1300" dirty="0">
                          <a:effectLst/>
                          <a:uFill>
                            <a:solidFill>
                              <a:srgbClr val="0000FF"/>
                            </a:solidFill>
                          </a:uFill>
                          <a:latin typeface="+mj-lt"/>
                        </a:rPr>
                        <a:t> </a:t>
                      </a:r>
                      <a:r>
                        <a:rPr lang="en-US" sz="1300" dirty="0" err="1">
                          <a:effectLst/>
                          <a:uFill>
                            <a:solidFill>
                              <a:srgbClr val="0000FF"/>
                            </a:solidFill>
                          </a:uFill>
                          <a:latin typeface="+mj-lt"/>
                        </a:rPr>
                        <a:t>gia</a:t>
                      </a:r>
                      <a:r>
                        <a:rPr lang="en-US" sz="1300" dirty="0">
                          <a:effectLst/>
                          <a:uFill>
                            <a:solidFill>
                              <a:srgbClr val="0000FF"/>
                            </a:solidFill>
                          </a:uFill>
                          <a:latin typeface="+mj-lt"/>
                        </a:rPr>
                        <a:t> </a:t>
                      </a:r>
                      <a:r>
                        <a:rPr lang="en-US" sz="1300" dirty="0" err="1">
                          <a:effectLst/>
                          <a:uFill>
                            <a:solidFill>
                              <a:srgbClr val="0000FF"/>
                            </a:solidFill>
                          </a:uFill>
                          <a:latin typeface="+mj-lt"/>
                        </a:rPr>
                        <a:t>tăng</a:t>
                      </a:r>
                      <a:r>
                        <a:rPr lang="en-US" sz="1300" dirty="0">
                          <a:effectLst/>
                          <a:uFill>
                            <a:solidFill>
                              <a:srgbClr val="0000FF"/>
                            </a:solidFill>
                          </a:uFill>
                          <a:latin typeface="+mj-lt"/>
                        </a:rPr>
                        <a:t> </a:t>
                      </a:r>
                      <a:r>
                        <a:rPr lang="en-US" sz="1300" dirty="0" err="1">
                          <a:effectLst/>
                          <a:uFill>
                            <a:solidFill>
                              <a:srgbClr val="0000FF"/>
                            </a:solidFill>
                          </a:uFill>
                          <a:latin typeface="+mj-lt"/>
                        </a:rPr>
                        <a:t>tạo</a:t>
                      </a:r>
                      <a:r>
                        <a:rPr lang="en-US" sz="1300" dirty="0">
                          <a:effectLst/>
                          <a:uFill>
                            <a:solidFill>
                              <a:srgbClr val="0000FF"/>
                            </a:solidFill>
                          </a:uFill>
                          <a:latin typeface="+mj-lt"/>
                        </a:rPr>
                        <a:t> </a:t>
                      </a:r>
                      <a:r>
                        <a:rPr lang="en-US" sz="1300" dirty="0" err="1">
                          <a:effectLst/>
                          <a:uFill>
                            <a:solidFill>
                              <a:srgbClr val="0000FF"/>
                            </a:solidFill>
                          </a:uFill>
                          <a:latin typeface="+mj-lt"/>
                        </a:rPr>
                        <a:t>ra</a:t>
                      </a:r>
                      <a:r>
                        <a:rPr lang="en-US" sz="1300" dirty="0">
                          <a:effectLst/>
                          <a:uFill>
                            <a:solidFill>
                              <a:srgbClr val="0000FF"/>
                            </a:solidFill>
                          </a:uFill>
                          <a:latin typeface="+mj-lt"/>
                        </a:rPr>
                        <a:t> </a:t>
                      </a:r>
                      <a:r>
                        <a:rPr lang="en-US" sz="1300" dirty="0" err="1">
                          <a:effectLst/>
                          <a:uFill>
                            <a:solidFill>
                              <a:srgbClr val="0000FF"/>
                            </a:solidFill>
                          </a:uFill>
                          <a:latin typeface="+mj-lt"/>
                        </a:rPr>
                        <a:t>thấp</a:t>
                      </a:r>
                      <a:r>
                        <a:rPr lang="en-US" sz="1300" dirty="0">
                          <a:effectLst/>
                          <a:uFill>
                            <a:solidFill>
                              <a:srgbClr val="0000FF"/>
                            </a:solidFill>
                          </a:uFill>
                          <a:latin typeface="+mj-lt"/>
                        </a:rPr>
                        <a:t>, </a:t>
                      </a:r>
                      <a:r>
                        <a:rPr lang="en-US" sz="1300" dirty="0" err="1">
                          <a:effectLst/>
                          <a:uFill>
                            <a:solidFill>
                              <a:srgbClr val="0000FF"/>
                            </a:solidFill>
                          </a:uFill>
                          <a:latin typeface="+mj-lt"/>
                        </a:rPr>
                        <a:t>năng</a:t>
                      </a:r>
                      <a:r>
                        <a:rPr lang="en-US" sz="1300" dirty="0">
                          <a:effectLst/>
                          <a:uFill>
                            <a:solidFill>
                              <a:srgbClr val="0000FF"/>
                            </a:solidFill>
                          </a:uFill>
                          <a:latin typeface="+mj-lt"/>
                        </a:rPr>
                        <a:t> </a:t>
                      </a:r>
                      <a:r>
                        <a:rPr lang="en-US" sz="1300" dirty="0" err="1">
                          <a:effectLst/>
                          <a:uFill>
                            <a:solidFill>
                              <a:srgbClr val="0000FF"/>
                            </a:solidFill>
                          </a:uFill>
                          <a:latin typeface="+mj-lt"/>
                        </a:rPr>
                        <a:t>suất</a:t>
                      </a:r>
                      <a:r>
                        <a:rPr lang="en-US" sz="1300" dirty="0">
                          <a:effectLst/>
                          <a:uFill>
                            <a:solidFill>
                              <a:srgbClr val="0000FF"/>
                            </a:solidFill>
                          </a:uFill>
                          <a:latin typeface="+mj-lt"/>
                        </a:rPr>
                        <a:t> </a:t>
                      </a:r>
                      <a:r>
                        <a:rPr lang="en-US" sz="1300" dirty="0" err="1">
                          <a:effectLst/>
                          <a:uFill>
                            <a:solidFill>
                              <a:srgbClr val="0000FF"/>
                            </a:solidFill>
                          </a:uFill>
                          <a:latin typeface="+mj-lt"/>
                        </a:rPr>
                        <a:t>lao</a:t>
                      </a:r>
                      <a:r>
                        <a:rPr lang="en-US" sz="1300" dirty="0">
                          <a:effectLst/>
                          <a:uFill>
                            <a:solidFill>
                              <a:srgbClr val="0000FF"/>
                            </a:solidFill>
                          </a:uFill>
                          <a:latin typeface="+mj-lt"/>
                        </a:rPr>
                        <a:t> </a:t>
                      </a:r>
                      <a:r>
                        <a:rPr lang="en-US" sz="1300" dirty="0" err="1">
                          <a:effectLst/>
                          <a:uFill>
                            <a:solidFill>
                              <a:srgbClr val="0000FF"/>
                            </a:solidFill>
                          </a:uFill>
                          <a:latin typeface="+mj-lt"/>
                        </a:rPr>
                        <a:t>động</a:t>
                      </a:r>
                      <a:r>
                        <a:rPr lang="en-US" sz="1300" dirty="0">
                          <a:effectLst/>
                          <a:uFill>
                            <a:solidFill>
                              <a:srgbClr val="0000FF"/>
                            </a:solidFill>
                          </a:uFill>
                          <a:latin typeface="+mj-lt"/>
                        </a:rPr>
                        <a:t> </a:t>
                      </a:r>
                      <a:r>
                        <a:rPr lang="en-US" sz="1300" dirty="0" err="1" smtClean="0">
                          <a:effectLst/>
                          <a:uFill>
                            <a:solidFill>
                              <a:srgbClr val="0000FF"/>
                            </a:solidFill>
                          </a:uFill>
                          <a:latin typeface="+mj-lt"/>
                        </a:rPr>
                        <a:t>thấp</a:t>
                      </a:r>
                      <a:endPar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endParaRPr>
                    </a:p>
                    <a:p>
                      <a:pPr marL="0" marR="0" algn="just">
                        <a:lnSpc>
                          <a:spcPct val="130000"/>
                        </a:lnSpc>
                        <a:spcBef>
                          <a:spcPts val="0"/>
                        </a:spcBef>
                        <a:spcAft>
                          <a:spcPts val="0"/>
                        </a:spcAft>
                        <a:tabLst>
                          <a:tab pos="457200" algn="l"/>
                        </a:tabLst>
                      </a:pP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Nguồn</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nhân</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lực</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qua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đào</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tạo</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hạn</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chế</a:t>
                      </a:r>
                      <a:endPar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endParaRPr>
                    </a:p>
                    <a:p>
                      <a:pPr marL="0" marR="0" algn="just">
                        <a:lnSpc>
                          <a:spcPct val="130000"/>
                        </a:lnSpc>
                        <a:spcBef>
                          <a:spcPts val="0"/>
                        </a:spcBef>
                        <a:spcAft>
                          <a:spcPts val="0"/>
                        </a:spcAft>
                        <a:tabLst>
                          <a:tab pos="457200" algn="l"/>
                        </a:tabLst>
                      </a:pP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177800" marR="0" indent="-177800" algn="just">
                        <a:lnSpc>
                          <a:spcPct val="130000"/>
                        </a:lnSpc>
                        <a:spcBef>
                          <a:spcPts val="0"/>
                        </a:spcBef>
                        <a:spcAft>
                          <a:spcPts val="0"/>
                        </a:spcAft>
                        <a:tabLst>
                          <a:tab pos="457200" algn="l"/>
                        </a:tabLst>
                      </a:pPr>
                      <a:r>
                        <a:rPr lang="en-US" sz="1300" dirty="0" smtClean="0">
                          <a:effectLst/>
                          <a:uFill>
                            <a:solidFill>
                              <a:srgbClr val="0000FF"/>
                            </a:solidFill>
                          </a:uFill>
                          <a:latin typeface="+mj-lt"/>
                        </a:rPr>
                        <a:t>- </a:t>
                      </a:r>
                      <a:r>
                        <a:rPr lang="en-US" sz="1300" dirty="0" err="1" smtClean="0">
                          <a:effectLst/>
                          <a:uFill>
                            <a:solidFill>
                              <a:srgbClr val="0000FF"/>
                            </a:solidFill>
                          </a:uFill>
                          <a:latin typeface="+mj-lt"/>
                        </a:rPr>
                        <a:t>Khả</a:t>
                      </a:r>
                      <a:r>
                        <a:rPr lang="en-US" sz="1300" dirty="0" smtClean="0">
                          <a:effectLst/>
                          <a:uFill>
                            <a:solidFill>
                              <a:srgbClr val="0000FF"/>
                            </a:solidFill>
                          </a:uFill>
                          <a:latin typeface="+mj-lt"/>
                        </a:rPr>
                        <a:t> </a:t>
                      </a:r>
                      <a:r>
                        <a:rPr lang="en-US" sz="1300" dirty="0" err="1">
                          <a:effectLst/>
                          <a:uFill>
                            <a:solidFill>
                              <a:srgbClr val="0000FF"/>
                            </a:solidFill>
                          </a:uFill>
                          <a:latin typeface="+mj-lt"/>
                        </a:rPr>
                        <a:t>năng</a:t>
                      </a:r>
                      <a:r>
                        <a:rPr lang="en-US" sz="1300" dirty="0">
                          <a:effectLst/>
                          <a:uFill>
                            <a:solidFill>
                              <a:srgbClr val="0000FF"/>
                            </a:solidFill>
                          </a:uFill>
                          <a:latin typeface="+mj-lt"/>
                        </a:rPr>
                        <a:t> </a:t>
                      </a:r>
                      <a:r>
                        <a:rPr lang="en-US" sz="1300" dirty="0" err="1">
                          <a:effectLst/>
                          <a:uFill>
                            <a:solidFill>
                              <a:srgbClr val="0000FF"/>
                            </a:solidFill>
                          </a:uFill>
                          <a:latin typeface="+mj-lt"/>
                        </a:rPr>
                        <a:t>ảnh</a:t>
                      </a:r>
                      <a:r>
                        <a:rPr lang="en-US" sz="1300" dirty="0">
                          <a:effectLst/>
                          <a:uFill>
                            <a:solidFill>
                              <a:srgbClr val="0000FF"/>
                            </a:solidFill>
                          </a:uFill>
                          <a:latin typeface="+mj-lt"/>
                        </a:rPr>
                        <a:t> </a:t>
                      </a:r>
                      <a:r>
                        <a:rPr lang="en-US" sz="1300" dirty="0" err="1">
                          <a:effectLst/>
                          <a:uFill>
                            <a:solidFill>
                              <a:srgbClr val="0000FF"/>
                            </a:solidFill>
                          </a:uFill>
                          <a:latin typeface="+mj-lt"/>
                        </a:rPr>
                        <a:t>hưởng</a:t>
                      </a:r>
                      <a:r>
                        <a:rPr lang="en-US" sz="1300" dirty="0">
                          <a:effectLst/>
                          <a:uFill>
                            <a:solidFill>
                              <a:srgbClr val="0000FF"/>
                            </a:solidFill>
                          </a:uFill>
                          <a:latin typeface="+mj-lt"/>
                        </a:rPr>
                        <a:t> </a:t>
                      </a:r>
                      <a:r>
                        <a:rPr lang="en-US" sz="1300" dirty="0" err="1">
                          <a:effectLst/>
                          <a:uFill>
                            <a:solidFill>
                              <a:srgbClr val="0000FF"/>
                            </a:solidFill>
                          </a:uFill>
                          <a:latin typeface="+mj-lt"/>
                        </a:rPr>
                        <a:t>môi</a:t>
                      </a:r>
                      <a:r>
                        <a:rPr lang="en-US" sz="1300" dirty="0">
                          <a:effectLst/>
                          <a:uFill>
                            <a:solidFill>
                              <a:srgbClr val="0000FF"/>
                            </a:solidFill>
                          </a:uFill>
                          <a:latin typeface="+mj-lt"/>
                        </a:rPr>
                        <a:t> </a:t>
                      </a:r>
                      <a:r>
                        <a:rPr lang="en-US" sz="1300" dirty="0" err="1">
                          <a:effectLst/>
                          <a:uFill>
                            <a:solidFill>
                              <a:srgbClr val="0000FF"/>
                            </a:solidFill>
                          </a:uFill>
                          <a:latin typeface="+mj-lt"/>
                        </a:rPr>
                        <a:t>trường</a:t>
                      </a:r>
                      <a:r>
                        <a:rPr lang="en-US" sz="1300" dirty="0">
                          <a:effectLst/>
                          <a:uFill>
                            <a:solidFill>
                              <a:srgbClr val="0000FF"/>
                            </a:solidFill>
                          </a:uFill>
                          <a:latin typeface="+mj-lt"/>
                        </a:rPr>
                        <a:t> </a:t>
                      </a:r>
                      <a:endParaRPr lang="en-US" sz="1300" dirty="0" smtClean="0">
                        <a:effectLst/>
                        <a:uFill>
                          <a:solidFill>
                            <a:srgbClr val="0000FF"/>
                          </a:solidFill>
                        </a:uFill>
                        <a:latin typeface="+mj-lt"/>
                      </a:endParaRPr>
                    </a:p>
                    <a:p>
                      <a:pPr marL="0" marR="0" algn="just">
                        <a:lnSpc>
                          <a:spcPct val="130000"/>
                        </a:lnSpc>
                        <a:spcBef>
                          <a:spcPts val="0"/>
                        </a:spcBef>
                        <a:spcAft>
                          <a:spcPts val="0"/>
                        </a:spcAft>
                        <a:tabLst>
                          <a:tab pos="457200" algn="l"/>
                        </a:tabLst>
                      </a:pPr>
                      <a:r>
                        <a:rPr lang="en-US" sz="130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dirty="0" err="1" smtClean="0">
                          <a:effectLst/>
                          <a:uFill>
                            <a:solidFill>
                              <a:srgbClr val="0000FF"/>
                            </a:solidFill>
                          </a:uFill>
                          <a:latin typeface="+mj-lt"/>
                          <a:ea typeface="Calibri" panose="020F0502020204030204" pitchFamily="34" charset="0"/>
                          <a:cs typeface="Times New Roman" panose="02020603050405020304" pitchFamily="18" charset="0"/>
                        </a:rPr>
                        <a:t>Vốn</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đầu</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tư</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lớn</a:t>
                      </a:r>
                      <a:endPar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endParaRPr>
                    </a:p>
                    <a:p>
                      <a:pPr marL="285750" marR="0" indent="-285750" algn="just">
                        <a:lnSpc>
                          <a:spcPct val="130000"/>
                        </a:lnSpc>
                        <a:spcBef>
                          <a:spcPts val="0"/>
                        </a:spcBef>
                        <a:spcAft>
                          <a:spcPts val="0"/>
                        </a:spcAft>
                        <a:buFontTx/>
                        <a:buChar char="-"/>
                        <a:tabLst>
                          <a:tab pos="457200" algn="l"/>
                        </a:tabLst>
                      </a:pP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Trình</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độ</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công</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nghệ</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cao</a:t>
                      </a:r>
                      <a:endPar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endParaRPr>
                    </a:p>
                    <a:p>
                      <a:pPr marL="285750" marR="0" indent="-285750" algn="just">
                        <a:lnSpc>
                          <a:spcPct val="130000"/>
                        </a:lnSpc>
                        <a:spcBef>
                          <a:spcPts val="0"/>
                        </a:spcBef>
                        <a:spcAft>
                          <a:spcPts val="0"/>
                        </a:spcAft>
                        <a:buFontTx/>
                        <a:buChar char="-"/>
                        <a:tabLst>
                          <a:tab pos="457200" algn="l"/>
                        </a:tabLst>
                      </a:pP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Phụ</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thuộc</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nhiều</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vào</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quy</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hoạch</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của</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TW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năng</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lượng</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tái</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tạo</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và</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thủy</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 </a:t>
                      </a:r>
                      <a:r>
                        <a:rPr lang="en-US" sz="1300" baseline="0" dirty="0" err="1" smtClean="0">
                          <a:effectLst/>
                          <a:uFill>
                            <a:solidFill>
                              <a:srgbClr val="0000FF"/>
                            </a:solidFill>
                          </a:uFill>
                          <a:latin typeface="+mj-lt"/>
                          <a:ea typeface="Calibri" panose="020F0502020204030204" pitchFamily="34" charset="0"/>
                          <a:cs typeface="Times New Roman" panose="02020603050405020304" pitchFamily="18" charset="0"/>
                        </a:rPr>
                        <a:t>điện</a:t>
                      </a:r>
                      <a:r>
                        <a:rPr lang="en-US" sz="1300" baseline="0" dirty="0" smtClean="0">
                          <a:effectLst/>
                          <a:uFill>
                            <a:solidFill>
                              <a:srgbClr val="0000FF"/>
                            </a:solidFill>
                          </a:uFill>
                          <a:latin typeface="+mj-lt"/>
                          <a:ea typeface="Calibri" panose="020F0502020204030204" pitchFamily="34" charset="0"/>
                          <a:cs typeface="Times New Roman" panose="02020603050405020304" pitchFamily="18" charset="0"/>
                        </a:rPr>
                        <a:t>)</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300" dirty="0" err="1">
                          <a:effectLst/>
                          <a:uFill>
                            <a:solidFill>
                              <a:srgbClr val="0000FF"/>
                            </a:solidFill>
                          </a:uFill>
                          <a:latin typeface="+mj-lt"/>
                        </a:rPr>
                        <a:t>Phụ</a:t>
                      </a:r>
                      <a:r>
                        <a:rPr lang="en-US" sz="1300" dirty="0">
                          <a:effectLst/>
                          <a:uFill>
                            <a:solidFill>
                              <a:srgbClr val="0000FF"/>
                            </a:solidFill>
                          </a:uFill>
                          <a:latin typeface="+mj-lt"/>
                        </a:rPr>
                        <a:t> </a:t>
                      </a:r>
                      <a:r>
                        <a:rPr lang="en-US" sz="1300" dirty="0" err="1">
                          <a:effectLst/>
                          <a:uFill>
                            <a:solidFill>
                              <a:srgbClr val="0000FF"/>
                            </a:solidFill>
                          </a:uFill>
                          <a:latin typeface="+mj-lt"/>
                        </a:rPr>
                        <a:t>thuộc</a:t>
                      </a:r>
                      <a:r>
                        <a:rPr lang="en-US" sz="1300" dirty="0">
                          <a:effectLst/>
                          <a:uFill>
                            <a:solidFill>
                              <a:srgbClr val="0000FF"/>
                            </a:solidFill>
                          </a:uFill>
                          <a:latin typeface="+mj-lt"/>
                        </a:rPr>
                        <a:t> </a:t>
                      </a:r>
                      <a:r>
                        <a:rPr lang="en-US" sz="1300" dirty="0" err="1">
                          <a:effectLst/>
                          <a:uFill>
                            <a:solidFill>
                              <a:srgbClr val="0000FF"/>
                            </a:solidFill>
                          </a:uFill>
                          <a:latin typeface="+mj-lt"/>
                        </a:rPr>
                        <a:t>sự</a:t>
                      </a:r>
                      <a:r>
                        <a:rPr lang="en-US" sz="1300" dirty="0">
                          <a:effectLst/>
                          <a:uFill>
                            <a:solidFill>
                              <a:srgbClr val="0000FF"/>
                            </a:solidFill>
                          </a:uFill>
                          <a:latin typeface="+mj-lt"/>
                        </a:rPr>
                        <a:t> </a:t>
                      </a:r>
                      <a:r>
                        <a:rPr lang="en-US" sz="1300" dirty="0" err="1">
                          <a:effectLst/>
                          <a:uFill>
                            <a:solidFill>
                              <a:srgbClr val="0000FF"/>
                            </a:solidFill>
                          </a:uFill>
                          <a:latin typeface="+mj-lt"/>
                        </a:rPr>
                        <a:t>phát</a:t>
                      </a:r>
                      <a:r>
                        <a:rPr lang="en-US" sz="1300" dirty="0">
                          <a:effectLst/>
                          <a:uFill>
                            <a:solidFill>
                              <a:srgbClr val="0000FF"/>
                            </a:solidFill>
                          </a:uFill>
                          <a:latin typeface="+mj-lt"/>
                        </a:rPr>
                        <a:t> </a:t>
                      </a:r>
                      <a:r>
                        <a:rPr lang="en-US" sz="1300" dirty="0" err="1">
                          <a:effectLst/>
                          <a:uFill>
                            <a:solidFill>
                              <a:srgbClr val="0000FF"/>
                            </a:solidFill>
                          </a:uFill>
                          <a:latin typeface="+mj-lt"/>
                        </a:rPr>
                        <a:t>triển</a:t>
                      </a:r>
                      <a:r>
                        <a:rPr lang="en-US" sz="1300" dirty="0">
                          <a:effectLst/>
                          <a:uFill>
                            <a:solidFill>
                              <a:srgbClr val="0000FF"/>
                            </a:solidFill>
                          </a:uFill>
                          <a:latin typeface="+mj-lt"/>
                        </a:rPr>
                        <a:t> </a:t>
                      </a:r>
                      <a:r>
                        <a:rPr lang="en-US" sz="1300" dirty="0" err="1">
                          <a:effectLst/>
                          <a:uFill>
                            <a:solidFill>
                              <a:srgbClr val="0000FF"/>
                            </a:solidFill>
                          </a:uFill>
                          <a:latin typeface="+mj-lt"/>
                        </a:rPr>
                        <a:t>kinh</a:t>
                      </a:r>
                      <a:r>
                        <a:rPr lang="en-US" sz="1300" dirty="0">
                          <a:effectLst/>
                          <a:uFill>
                            <a:solidFill>
                              <a:srgbClr val="0000FF"/>
                            </a:solidFill>
                          </a:uFill>
                          <a:latin typeface="+mj-lt"/>
                        </a:rPr>
                        <a:t> </a:t>
                      </a:r>
                      <a:r>
                        <a:rPr lang="en-US" sz="1300" dirty="0" err="1">
                          <a:effectLst/>
                          <a:uFill>
                            <a:solidFill>
                              <a:srgbClr val="0000FF"/>
                            </a:solidFill>
                          </a:uFill>
                          <a:latin typeface="+mj-lt"/>
                        </a:rPr>
                        <a:t>tế</a:t>
                      </a:r>
                      <a:r>
                        <a:rPr lang="en-US" sz="1300" dirty="0">
                          <a:effectLst/>
                          <a:uFill>
                            <a:solidFill>
                              <a:srgbClr val="0000FF"/>
                            </a:solidFill>
                          </a:uFill>
                          <a:latin typeface="+mj-lt"/>
                        </a:rPr>
                        <a:t> </a:t>
                      </a:r>
                      <a:r>
                        <a:rPr lang="en-US" sz="1300" dirty="0" err="1">
                          <a:effectLst/>
                          <a:uFill>
                            <a:solidFill>
                              <a:srgbClr val="0000FF"/>
                            </a:solidFill>
                          </a:uFill>
                          <a:latin typeface="+mj-lt"/>
                        </a:rPr>
                        <a:t>nhất</a:t>
                      </a:r>
                      <a:r>
                        <a:rPr lang="en-US" sz="1300" dirty="0">
                          <a:effectLst/>
                          <a:uFill>
                            <a:solidFill>
                              <a:srgbClr val="0000FF"/>
                            </a:solidFill>
                          </a:uFill>
                          <a:latin typeface="+mj-lt"/>
                        </a:rPr>
                        <a:t> </a:t>
                      </a:r>
                      <a:r>
                        <a:rPr lang="en-US" sz="1300" dirty="0" err="1">
                          <a:effectLst/>
                          <a:uFill>
                            <a:solidFill>
                              <a:srgbClr val="0000FF"/>
                            </a:solidFill>
                          </a:uFill>
                          <a:latin typeface="+mj-lt"/>
                        </a:rPr>
                        <a:t>là</a:t>
                      </a:r>
                      <a:r>
                        <a:rPr lang="en-US" sz="1300" dirty="0">
                          <a:effectLst/>
                          <a:uFill>
                            <a:solidFill>
                              <a:srgbClr val="0000FF"/>
                            </a:solidFill>
                          </a:uFill>
                          <a:latin typeface="+mj-lt"/>
                        </a:rPr>
                        <a:t> </a:t>
                      </a:r>
                      <a:r>
                        <a:rPr lang="en-US" sz="1300" dirty="0" err="1">
                          <a:effectLst/>
                          <a:uFill>
                            <a:solidFill>
                              <a:srgbClr val="0000FF"/>
                            </a:solidFill>
                          </a:uFill>
                          <a:latin typeface="+mj-lt"/>
                        </a:rPr>
                        <a:t>ngành</a:t>
                      </a:r>
                      <a:r>
                        <a:rPr lang="en-US" sz="1300" dirty="0">
                          <a:effectLst/>
                          <a:uFill>
                            <a:solidFill>
                              <a:srgbClr val="0000FF"/>
                            </a:solidFill>
                          </a:uFill>
                          <a:latin typeface="+mj-lt"/>
                        </a:rPr>
                        <a:t> CN </a:t>
                      </a:r>
                      <a:r>
                        <a:rPr lang="en-US" sz="1300" dirty="0" err="1">
                          <a:effectLst/>
                          <a:uFill>
                            <a:solidFill>
                              <a:srgbClr val="0000FF"/>
                            </a:solidFill>
                          </a:uFill>
                          <a:latin typeface="+mj-lt"/>
                        </a:rPr>
                        <a:t>và</a:t>
                      </a:r>
                      <a:r>
                        <a:rPr lang="en-US" sz="1300" dirty="0">
                          <a:effectLst/>
                          <a:uFill>
                            <a:solidFill>
                              <a:srgbClr val="0000FF"/>
                            </a:solidFill>
                          </a:uFill>
                          <a:latin typeface="+mj-lt"/>
                        </a:rPr>
                        <a:t> </a:t>
                      </a:r>
                      <a:r>
                        <a:rPr lang="en-US" sz="1300" dirty="0" err="1">
                          <a:effectLst/>
                          <a:uFill>
                            <a:solidFill>
                              <a:srgbClr val="0000FF"/>
                            </a:solidFill>
                          </a:uFill>
                          <a:latin typeface="+mj-lt"/>
                        </a:rPr>
                        <a:t>đời</a:t>
                      </a:r>
                      <a:r>
                        <a:rPr lang="en-US" sz="1300" dirty="0">
                          <a:effectLst/>
                          <a:uFill>
                            <a:solidFill>
                              <a:srgbClr val="0000FF"/>
                            </a:solidFill>
                          </a:uFill>
                          <a:latin typeface="+mj-lt"/>
                        </a:rPr>
                        <a:t> </a:t>
                      </a:r>
                      <a:r>
                        <a:rPr lang="en-US" sz="1300" dirty="0" err="1">
                          <a:effectLst/>
                          <a:uFill>
                            <a:solidFill>
                              <a:srgbClr val="0000FF"/>
                            </a:solidFill>
                          </a:uFill>
                          <a:latin typeface="+mj-lt"/>
                        </a:rPr>
                        <a:t>sống</a:t>
                      </a:r>
                      <a:r>
                        <a:rPr lang="en-US" sz="1300" dirty="0">
                          <a:effectLst/>
                          <a:uFill>
                            <a:solidFill>
                              <a:srgbClr val="0000FF"/>
                            </a:solidFill>
                          </a:uFill>
                          <a:latin typeface="+mj-lt"/>
                        </a:rPr>
                        <a:t> </a:t>
                      </a:r>
                      <a:r>
                        <a:rPr lang="en-US" sz="1300" dirty="0" err="1">
                          <a:effectLst/>
                          <a:uFill>
                            <a:solidFill>
                              <a:srgbClr val="0000FF"/>
                            </a:solidFill>
                          </a:uFill>
                          <a:latin typeface="+mj-lt"/>
                        </a:rPr>
                        <a:t>dân</a:t>
                      </a:r>
                      <a:r>
                        <a:rPr lang="en-US" sz="1300" dirty="0">
                          <a:effectLst/>
                          <a:uFill>
                            <a:solidFill>
                              <a:srgbClr val="0000FF"/>
                            </a:solidFill>
                          </a:uFill>
                          <a:latin typeface="+mj-lt"/>
                        </a:rPr>
                        <a:t> </a:t>
                      </a:r>
                      <a:r>
                        <a:rPr lang="en-US" sz="1300" dirty="0" err="1">
                          <a:effectLst/>
                          <a:uFill>
                            <a:solidFill>
                              <a:srgbClr val="0000FF"/>
                            </a:solidFill>
                          </a:uFill>
                          <a:latin typeface="+mj-lt"/>
                        </a:rPr>
                        <a:t>cư</a:t>
                      </a:r>
                      <a:r>
                        <a:rPr lang="en-US" sz="1300" dirty="0">
                          <a:effectLst/>
                          <a:uFill>
                            <a:solidFill>
                              <a:srgbClr val="0000FF"/>
                            </a:solidFill>
                          </a:uFill>
                          <a:latin typeface="+mj-lt"/>
                        </a:rPr>
                        <a:t>.</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929246013"/>
                  </a:ext>
                </a:extLst>
              </a:tr>
              <a:tr h="910118">
                <a:tc>
                  <a:txBody>
                    <a:bodyPr/>
                    <a:lstStyle/>
                    <a:p>
                      <a:pPr marL="0" marR="0" algn="ctr">
                        <a:lnSpc>
                          <a:spcPct val="130000"/>
                        </a:lnSpc>
                        <a:spcBef>
                          <a:spcPts val="0"/>
                        </a:spcBef>
                        <a:spcAft>
                          <a:spcPts val="0"/>
                        </a:spcAft>
                        <a:tabLst>
                          <a:tab pos="457200" algn="l"/>
                        </a:tabLst>
                      </a:pPr>
                      <a:r>
                        <a:rPr lang="en-US" sz="1300">
                          <a:effectLst/>
                          <a:uFill>
                            <a:solidFill>
                              <a:srgbClr val="0000FF"/>
                            </a:solidFill>
                          </a:uFill>
                          <a:latin typeface="+mj-lt"/>
                        </a:rPr>
                        <a:t>Nhận xét</a:t>
                      </a:r>
                      <a:endParaRPr lang="en-AU" sz="13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300" b="1" dirty="0" err="1" smtClean="0">
                          <a:effectLst/>
                          <a:uFill>
                            <a:solidFill>
                              <a:srgbClr val="0000FF"/>
                            </a:solidFill>
                          </a:uFill>
                          <a:latin typeface="+mj-lt"/>
                        </a:rPr>
                        <a:t>Tiềm</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năng</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khai</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thác</a:t>
                      </a:r>
                      <a:r>
                        <a:rPr lang="en-US" sz="1300" b="1" baseline="0" dirty="0" smtClean="0">
                          <a:effectLst/>
                          <a:uFill>
                            <a:solidFill>
                              <a:srgbClr val="0000FF"/>
                            </a:solidFill>
                          </a:uFill>
                          <a:latin typeface="+mj-lt"/>
                        </a:rPr>
                        <a:t> bauxite </a:t>
                      </a:r>
                      <a:r>
                        <a:rPr lang="en-US" sz="1300" b="1" baseline="0" dirty="0" err="1" smtClean="0">
                          <a:effectLst/>
                          <a:uFill>
                            <a:solidFill>
                              <a:srgbClr val="0000FF"/>
                            </a:solidFill>
                          </a:uFill>
                          <a:latin typeface="+mj-lt"/>
                        </a:rPr>
                        <a:t>rất</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lớn</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có</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điều</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kiện</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phát</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triển</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chuỗi</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sản</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phẩm</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nhằm</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khai</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thác</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tối</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đa</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chuỗi</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giá</a:t>
                      </a:r>
                      <a:r>
                        <a:rPr lang="en-US" sz="1300" b="1" baseline="0" dirty="0" smtClean="0">
                          <a:effectLst/>
                          <a:uFill>
                            <a:solidFill>
                              <a:srgbClr val="0000FF"/>
                            </a:solidFill>
                          </a:uFill>
                          <a:latin typeface="+mj-lt"/>
                        </a:rPr>
                        <a:t> </a:t>
                      </a:r>
                      <a:r>
                        <a:rPr lang="en-US" sz="1300" b="1" baseline="0" dirty="0" err="1" smtClean="0">
                          <a:effectLst/>
                          <a:uFill>
                            <a:solidFill>
                              <a:srgbClr val="0000FF"/>
                            </a:solidFill>
                          </a:uFill>
                          <a:latin typeface="+mj-lt"/>
                        </a:rPr>
                        <a:t>trị</a:t>
                      </a:r>
                      <a:r>
                        <a:rPr lang="en-US" sz="1300" b="1" baseline="0" dirty="0" smtClean="0">
                          <a:effectLst/>
                          <a:uFill>
                            <a:solidFill>
                              <a:srgbClr val="0000FF"/>
                            </a:solidFill>
                          </a:uFill>
                          <a:latin typeface="+mj-lt"/>
                        </a:rPr>
                        <a:t> bauxite – </a:t>
                      </a:r>
                      <a:r>
                        <a:rPr lang="en-US" sz="1300" b="1" baseline="0" dirty="0" err="1" smtClean="0">
                          <a:effectLst/>
                          <a:uFill>
                            <a:solidFill>
                              <a:srgbClr val="0000FF"/>
                            </a:solidFill>
                          </a:uFill>
                          <a:latin typeface="+mj-lt"/>
                        </a:rPr>
                        <a:t>nhôm</a:t>
                      </a:r>
                      <a:r>
                        <a:rPr lang="en-US" sz="1300" b="1" baseline="0" dirty="0" smtClean="0">
                          <a:effectLst/>
                          <a:uFill>
                            <a:solidFill>
                              <a:srgbClr val="0000FF"/>
                            </a:solidFill>
                          </a:uFill>
                          <a:latin typeface="+mj-lt"/>
                        </a:rPr>
                        <a:t> </a:t>
                      </a:r>
                      <a:endParaRPr lang="en-AU" sz="13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300" b="1" dirty="0" err="1">
                          <a:effectLst/>
                          <a:uFill>
                            <a:solidFill>
                              <a:srgbClr val="0000FF"/>
                            </a:solidFill>
                          </a:uFill>
                          <a:latin typeface="+mj-lt"/>
                        </a:rPr>
                        <a:t>Có</a:t>
                      </a:r>
                      <a:r>
                        <a:rPr lang="en-US" sz="1300" b="1" dirty="0">
                          <a:effectLst/>
                          <a:uFill>
                            <a:solidFill>
                              <a:srgbClr val="0000FF"/>
                            </a:solidFill>
                          </a:uFill>
                          <a:latin typeface="+mj-lt"/>
                        </a:rPr>
                        <a:t> </a:t>
                      </a:r>
                      <a:r>
                        <a:rPr lang="en-US" sz="1300" b="1" dirty="0" err="1">
                          <a:effectLst/>
                          <a:uFill>
                            <a:solidFill>
                              <a:srgbClr val="0000FF"/>
                            </a:solidFill>
                          </a:uFill>
                          <a:latin typeface="+mj-lt"/>
                        </a:rPr>
                        <a:t>nhiều</a:t>
                      </a:r>
                      <a:r>
                        <a:rPr lang="en-US" sz="1300" b="1" dirty="0">
                          <a:effectLst/>
                          <a:uFill>
                            <a:solidFill>
                              <a:srgbClr val="0000FF"/>
                            </a:solidFill>
                          </a:uFill>
                          <a:latin typeface="+mj-lt"/>
                        </a:rPr>
                        <a:t> </a:t>
                      </a:r>
                      <a:r>
                        <a:rPr lang="en-US" sz="1300" b="1" dirty="0" err="1">
                          <a:effectLst/>
                          <a:uFill>
                            <a:solidFill>
                              <a:srgbClr val="0000FF"/>
                            </a:solidFill>
                          </a:uFill>
                          <a:latin typeface="+mj-lt"/>
                        </a:rPr>
                        <a:t>tiềm</a:t>
                      </a:r>
                      <a:r>
                        <a:rPr lang="en-US" sz="1300" b="1" dirty="0">
                          <a:effectLst/>
                          <a:uFill>
                            <a:solidFill>
                              <a:srgbClr val="0000FF"/>
                            </a:solidFill>
                          </a:uFill>
                          <a:latin typeface="+mj-lt"/>
                        </a:rPr>
                        <a:t> </a:t>
                      </a:r>
                      <a:r>
                        <a:rPr lang="en-US" sz="1300" b="1" dirty="0" err="1">
                          <a:effectLst/>
                          <a:uFill>
                            <a:solidFill>
                              <a:srgbClr val="0000FF"/>
                            </a:solidFill>
                          </a:uFill>
                          <a:latin typeface="+mj-lt"/>
                        </a:rPr>
                        <a:t>năng</a:t>
                      </a:r>
                      <a:r>
                        <a:rPr lang="en-US" sz="1300" b="1" dirty="0">
                          <a:effectLst/>
                          <a:uFill>
                            <a:solidFill>
                              <a:srgbClr val="0000FF"/>
                            </a:solidFill>
                          </a:uFill>
                          <a:latin typeface="+mj-lt"/>
                        </a:rPr>
                        <a:t> </a:t>
                      </a:r>
                      <a:r>
                        <a:rPr lang="en-US" sz="1300" b="1" dirty="0" err="1">
                          <a:effectLst/>
                          <a:uFill>
                            <a:solidFill>
                              <a:srgbClr val="0000FF"/>
                            </a:solidFill>
                          </a:uFill>
                          <a:latin typeface="+mj-lt"/>
                        </a:rPr>
                        <a:t>để</a:t>
                      </a:r>
                      <a:r>
                        <a:rPr lang="en-US" sz="1300" b="1" dirty="0">
                          <a:effectLst/>
                          <a:uFill>
                            <a:solidFill>
                              <a:srgbClr val="0000FF"/>
                            </a:solidFill>
                          </a:uFill>
                          <a:latin typeface="+mj-lt"/>
                        </a:rPr>
                        <a:t> </a:t>
                      </a:r>
                      <a:r>
                        <a:rPr lang="en-US" sz="1300" b="1" dirty="0" err="1">
                          <a:effectLst/>
                          <a:uFill>
                            <a:solidFill>
                              <a:srgbClr val="0000FF"/>
                            </a:solidFill>
                          </a:uFill>
                          <a:latin typeface="+mj-lt"/>
                        </a:rPr>
                        <a:t>phát</a:t>
                      </a:r>
                      <a:r>
                        <a:rPr lang="en-US" sz="1300" b="1" dirty="0">
                          <a:effectLst/>
                          <a:uFill>
                            <a:solidFill>
                              <a:srgbClr val="0000FF"/>
                            </a:solidFill>
                          </a:uFill>
                          <a:latin typeface="+mj-lt"/>
                        </a:rPr>
                        <a:t> </a:t>
                      </a:r>
                      <a:r>
                        <a:rPr lang="en-US" sz="1300" b="1" dirty="0" err="1">
                          <a:effectLst/>
                          <a:uFill>
                            <a:solidFill>
                              <a:srgbClr val="0000FF"/>
                            </a:solidFill>
                          </a:uFill>
                          <a:latin typeface="+mj-lt"/>
                        </a:rPr>
                        <a:t>triển</a:t>
                      </a:r>
                      <a:r>
                        <a:rPr lang="en-US" sz="1300" dirty="0">
                          <a:effectLst/>
                          <a:uFill>
                            <a:solidFill>
                              <a:srgbClr val="0000FF"/>
                            </a:solidFill>
                          </a:uFill>
                          <a:latin typeface="+mj-lt"/>
                        </a:rPr>
                        <a:t> </a:t>
                      </a:r>
                      <a:r>
                        <a:rPr lang="en-US" sz="1300" dirty="0" err="1">
                          <a:effectLst/>
                          <a:uFill>
                            <a:solidFill>
                              <a:srgbClr val="0000FF"/>
                            </a:solidFill>
                          </a:uFill>
                          <a:latin typeface="+mj-lt"/>
                        </a:rPr>
                        <a:t>nếu</a:t>
                      </a:r>
                      <a:r>
                        <a:rPr lang="en-US" sz="1300" dirty="0">
                          <a:effectLst/>
                          <a:uFill>
                            <a:solidFill>
                              <a:srgbClr val="0000FF"/>
                            </a:solidFill>
                          </a:uFill>
                          <a:latin typeface="+mj-lt"/>
                        </a:rPr>
                        <a:t> </a:t>
                      </a:r>
                      <a:r>
                        <a:rPr lang="en-US" sz="1300" dirty="0" err="1">
                          <a:effectLst/>
                          <a:uFill>
                            <a:solidFill>
                              <a:srgbClr val="0000FF"/>
                            </a:solidFill>
                          </a:uFill>
                          <a:latin typeface="+mj-lt"/>
                        </a:rPr>
                        <a:t>tăng</a:t>
                      </a:r>
                      <a:r>
                        <a:rPr lang="en-US" sz="1300" dirty="0">
                          <a:effectLst/>
                          <a:uFill>
                            <a:solidFill>
                              <a:srgbClr val="0000FF"/>
                            </a:solidFill>
                          </a:uFill>
                          <a:latin typeface="+mj-lt"/>
                        </a:rPr>
                        <a:t> </a:t>
                      </a:r>
                      <a:r>
                        <a:rPr lang="en-US" sz="1300" dirty="0" err="1">
                          <a:effectLst/>
                          <a:uFill>
                            <a:solidFill>
                              <a:srgbClr val="0000FF"/>
                            </a:solidFill>
                          </a:uFill>
                          <a:latin typeface="+mj-lt"/>
                        </a:rPr>
                        <a:t>cường</a:t>
                      </a:r>
                      <a:r>
                        <a:rPr lang="en-US" sz="1300" dirty="0">
                          <a:effectLst/>
                          <a:uFill>
                            <a:solidFill>
                              <a:srgbClr val="0000FF"/>
                            </a:solidFill>
                          </a:uFill>
                          <a:latin typeface="+mj-lt"/>
                        </a:rPr>
                        <a:t> </a:t>
                      </a:r>
                      <a:r>
                        <a:rPr lang="en-US" sz="1300" dirty="0" err="1">
                          <a:effectLst/>
                          <a:uFill>
                            <a:solidFill>
                              <a:srgbClr val="0000FF"/>
                            </a:solidFill>
                          </a:uFill>
                          <a:latin typeface="+mj-lt"/>
                        </a:rPr>
                        <a:t>đầu</a:t>
                      </a:r>
                      <a:r>
                        <a:rPr lang="en-US" sz="1300" dirty="0">
                          <a:effectLst/>
                          <a:uFill>
                            <a:solidFill>
                              <a:srgbClr val="0000FF"/>
                            </a:solidFill>
                          </a:uFill>
                          <a:latin typeface="+mj-lt"/>
                        </a:rPr>
                        <a:t> </a:t>
                      </a:r>
                      <a:r>
                        <a:rPr lang="en-US" sz="1300" dirty="0" err="1">
                          <a:effectLst/>
                          <a:uFill>
                            <a:solidFill>
                              <a:srgbClr val="0000FF"/>
                            </a:solidFill>
                          </a:uFill>
                          <a:latin typeface="+mj-lt"/>
                        </a:rPr>
                        <a:t>tư</a:t>
                      </a:r>
                      <a:r>
                        <a:rPr lang="en-US" sz="1300" dirty="0">
                          <a:effectLst/>
                          <a:uFill>
                            <a:solidFill>
                              <a:srgbClr val="0000FF"/>
                            </a:solidFill>
                          </a:uFill>
                          <a:latin typeface="+mj-lt"/>
                        </a:rPr>
                        <a:t> </a:t>
                      </a:r>
                      <a:r>
                        <a:rPr lang="en-US" sz="1300" dirty="0" err="1">
                          <a:effectLst/>
                          <a:uFill>
                            <a:solidFill>
                              <a:srgbClr val="0000FF"/>
                            </a:solidFill>
                          </a:uFill>
                          <a:latin typeface="+mj-lt"/>
                        </a:rPr>
                        <a:t>vào</a:t>
                      </a:r>
                      <a:r>
                        <a:rPr lang="en-US" sz="1300" dirty="0">
                          <a:effectLst/>
                          <a:uFill>
                            <a:solidFill>
                              <a:srgbClr val="0000FF"/>
                            </a:solidFill>
                          </a:uFill>
                          <a:latin typeface="+mj-lt"/>
                        </a:rPr>
                        <a:t> </a:t>
                      </a:r>
                      <a:r>
                        <a:rPr lang="en-US" sz="1300" dirty="0" err="1">
                          <a:effectLst/>
                          <a:uFill>
                            <a:solidFill>
                              <a:srgbClr val="0000FF"/>
                            </a:solidFill>
                          </a:uFill>
                          <a:latin typeface="+mj-lt"/>
                        </a:rPr>
                        <a:t>công</a:t>
                      </a:r>
                      <a:r>
                        <a:rPr lang="en-US" sz="1300" dirty="0">
                          <a:effectLst/>
                          <a:uFill>
                            <a:solidFill>
                              <a:srgbClr val="0000FF"/>
                            </a:solidFill>
                          </a:uFill>
                          <a:latin typeface="+mj-lt"/>
                        </a:rPr>
                        <a:t> </a:t>
                      </a:r>
                      <a:r>
                        <a:rPr lang="en-US" sz="1300" dirty="0" err="1">
                          <a:effectLst/>
                          <a:uFill>
                            <a:solidFill>
                              <a:srgbClr val="0000FF"/>
                            </a:solidFill>
                          </a:uFill>
                          <a:latin typeface="+mj-lt"/>
                        </a:rPr>
                        <a:t>nghệ</a:t>
                      </a:r>
                      <a:r>
                        <a:rPr lang="en-US" sz="1300" dirty="0">
                          <a:effectLst/>
                          <a:uFill>
                            <a:solidFill>
                              <a:srgbClr val="0000FF"/>
                            </a:solidFill>
                          </a:uFill>
                          <a:latin typeface="+mj-lt"/>
                        </a:rPr>
                        <a:t>, </a:t>
                      </a:r>
                      <a:r>
                        <a:rPr lang="en-US" sz="1300" dirty="0" err="1">
                          <a:effectLst/>
                          <a:uFill>
                            <a:solidFill>
                              <a:srgbClr val="0000FF"/>
                            </a:solidFill>
                          </a:uFill>
                          <a:latin typeface="+mj-lt"/>
                        </a:rPr>
                        <a:t>nâng</a:t>
                      </a:r>
                      <a:r>
                        <a:rPr lang="en-US" sz="1300" dirty="0">
                          <a:effectLst/>
                          <a:uFill>
                            <a:solidFill>
                              <a:srgbClr val="0000FF"/>
                            </a:solidFill>
                          </a:uFill>
                          <a:latin typeface="+mj-lt"/>
                        </a:rPr>
                        <a:t> </a:t>
                      </a:r>
                      <a:r>
                        <a:rPr lang="en-US" sz="1300" dirty="0" err="1">
                          <a:effectLst/>
                          <a:uFill>
                            <a:solidFill>
                              <a:srgbClr val="0000FF"/>
                            </a:solidFill>
                          </a:uFill>
                          <a:latin typeface="+mj-lt"/>
                        </a:rPr>
                        <a:t>cao</a:t>
                      </a:r>
                      <a:r>
                        <a:rPr lang="en-US" sz="1300" dirty="0">
                          <a:effectLst/>
                          <a:uFill>
                            <a:solidFill>
                              <a:srgbClr val="0000FF"/>
                            </a:solidFill>
                          </a:uFill>
                          <a:latin typeface="+mj-lt"/>
                        </a:rPr>
                        <a:t> </a:t>
                      </a:r>
                      <a:r>
                        <a:rPr lang="en-US" sz="1300" dirty="0" err="1">
                          <a:effectLst/>
                          <a:uFill>
                            <a:solidFill>
                              <a:srgbClr val="0000FF"/>
                            </a:solidFill>
                          </a:uFill>
                          <a:latin typeface="+mj-lt"/>
                        </a:rPr>
                        <a:t>trình</a:t>
                      </a:r>
                      <a:r>
                        <a:rPr lang="en-US" sz="1300" dirty="0">
                          <a:effectLst/>
                          <a:uFill>
                            <a:solidFill>
                              <a:srgbClr val="0000FF"/>
                            </a:solidFill>
                          </a:uFill>
                          <a:latin typeface="+mj-lt"/>
                        </a:rPr>
                        <a:t> </a:t>
                      </a:r>
                      <a:r>
                        <a:rPr lang="en-US" sz="1300" dirty="0" err="1">
                          <a:effectLst/>
                          <a:uFill>
                            <a:solidFill>
                              <a:srgbClr val="0000FF"/>
                            </a:solidFill>
                          </a:uFill>
                          <a:latin typeface="+mj-lt"/>
                        </a:rPr>
                        <a:t>độ</a:t>
                      </a:r>
                      <a:r>
                        <a:rPr lang="en-US" sz="1300" dirty="0">
                          <a:effectLst/>
                          <a:uFill>
                            <a:solidFill>
                              <a:srgbClr val="0000FF"/>
                            </a:solidFill>
                          </a:uFill>
                          <a:latin typeface="+mj-lt"/>
                        </a:rPr>
                        <a:t> </a:t>
                      </a:r>
                      <a:r>
                        <a:rPr lang="en-US" sz="1300" dirty="0" err="1">
                          <a:effectLst/>
                          <a:uFill>
                            <a:solidFill>
                              <a:srgbClr val="0000FF"/>
                            </a:solidFill>
                          </a:uFill>
                          <a:latin typeface="+mj-lt"/>
                        </a:rPr>
                        <a:t>lao</a:t>
                      </a:r>
                      <a:r>
                        <a:rPr lang="en-US" sz="1300" dirty="0">
                          <a:effectLst/>
                          <a:uFill>
                            <a:solidFill>
                              <a:srgbClr val="0000FF"/>
                            </a:solidFill>
                          </a:uFill>
                          <a:latin typeface="+mj-lt"/>
                        </a:rPr>
                        <a:t> </a:t>
                      </a:r>
                      <a:r>
                        <a:rPr lang="en-US" sz="1300" dirty="0" err="1">
                          <a:effectLst/>
                          <a:uFill>
                            <a:solidFill>
                              <a:srgbClr val="0000FF"/>
                            </a:solidFill>
                          </a:uFill>
                          <a:latin typeface="+mj-lt"/>
                        </a:rPr>
                        <a:t>động</a:t>
                      </a:r>
                      <a:r>
                        <a:rPr lang="en-US" sz="1300" dirty="0">
                          <a:effectLst/>
                          <a:uFill>
                            <a:solidFill>
                              <a:srgbClr val="0000FF"/>
                            </a:solidFill>
                          </a:uFill>
                          <a:latin typeface="+mj-lt"/>
                        </a:rPr>
                        <a:t>, </a:t>
                      </a:r>
                      <a:r>
                        <a:rPr lang="en-US" sz="1300" dirty="0" err="1">
                          <a:effectLst/>
                          <a:uFill>
                            <a:solidFill>
                              <a:srgbClr val="0000FF"/>
                            </a:solidFill>
                          </a:uFill>
                          <a:latin typeface="+mj-lt"/>
                        </a:rPr>
                        <a:t>mở</a:t>
                      </a:r>
                      <a:r>
                        <a:rPr lang="en-US" sz="1300" dirty="0">
                          <a:effectLst/>
                          <a:uFill>
                            <a:solidFill>
                              <a:srgbClr val="0000FF"/>
                            </a:solidFill>
                          </a:uFill>
                          <a:latin typeface="+mj-lt"/>
                        </a:rPr>
                        <a:t> </a:t>
                      </a:r>
                      <a:r>
                        <a:rPr lang="en-US" sz="1300" dirty="0" err="1">
                          <a:effectLst/>
                          <a:uFill>
                            <a:solidFill>
                              <a:srgbClr val="0000FF"/>
                            </a:solidFill>
                          </a:uFill>
                          <a:latin typeface="+mj-lt"/>
                        </a:rPr>
                        <a:t>rộng</a:t>
                      </a:r>
                      <a:r>
                        <a:rPr lang="en-US" sz="1300" dirty="0">
                          <a:effectLst/>
                          <a:uFill>
                            <a:solidFill>
                              <a:srgbClr val="0000FF"/>
                            </a:solidFill>
                          </a:uFill>
                          <a:latin typeface="+mj-lt"/>
                        </a:rPr>
                        <a:t> </a:t>
                      </a:r>
                      <a:r>
                        <a:rPr lang="en-US" sz="1300" dirty="0" err="1">
                          <a:effectLst/>
                          <a:uFill>
                            <a:solidFill>
                              <a:srgbClr val="0000FF"/>
                            </a:solidFill>
                          </a:uFill>
                          <a:latin typeface="+mj-lt"/>
                        </a:rPr>
                        <a:t>quy</a:t>
                      </a:r>
                      <a:r>
                        <a:rPr lang="en-US" sz="1300" dirty="0">
                          <a:effectLst/>
                          <a:uFill>
                            <a:solidFill>
                              <a:srgbClr val="0000FF"/>
                            </a:solidFill>
                          </a:uFill>
                          <a:latin typeface="+mj-lt"/>
                        </a:rPr>
                        <a:t> </a:t>
                      </a:r>
                      <a:r>
                        <a:rPr lang="en-US" sz="1300" dirty="0" err="1">
                          <a:effectLst/>
                          <a:uFill>
                            <a:solidFill>
                              <a:srgbClr val="0000FF"/>
                            </a:solidFill>
                          </a:uFill>
                          <a:latin typeface="+mj-lt"/>
                        </a:rPr>
                        <a:t>mô</a:t>
                      </a:r>
                      <a:r>
                        <a:rPr lang="en-US" sz="1300" dirty="0">
                          <a:effectLst/>
                          <a:uFill>
                            <a:solidFill>
                              <a:srgbClr val="0000FF"/>
                            </a:solidFill>
                          </a:uFill>
                          <a:latin typeface="+mj-lt"/>
                        </a:rPr>
                        <a:t> SX</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300" b="1" dirty="0" err="1">
                          <a:effectLst/>
                          <a:uFill>
                            <a:solidFill>
                              <a:srgbClr val="0000FF"/>
                            </a:solidFill>
                          </a:uFill>
                          <a:latin typeface="+mj-lt"/>
                        </a:rPr>
                        <a:t>Còn</a:t>
                      </a:r>
                      <a:r>
                        <a:rPr lang="en-US" sz="1300" b="1" dirty="0">
                          <a:effectLst/>
                          <a:uFill>
                            <a:solidFill>
                              <a:srgbClr val="0000FF"/>
                            </a:solidFill>
                          </a:uFill>
                          <a:latin typeface="+mj-lt"/>
                        </a:rPr>
                        <a:t> </a:t>
                      </a:r>
                      <a:r>
                        <a:rPr lang="en-US" sz="1300" b="1" dirty="0" err="1">
                          <a:effectLst/>
                          <a:uFill>
                            <a:solidFill>
                              <a:srgbClr val="0000FF"/>
                            </a:solidFill>
                          </a:uFill>
                          <a:latin typeface="+mj-lt"/>
                        </a:rPr>
                        <a:t>tiềm</a:t>
                      </a:r>
                      <a:r>
                        <a:rPr lang="en-US" sz="1300" b="1" dirty="0">
                          <a:effectLst/>
                          <a:uFill>
                            <a:solidFill>
                              <a:srgbClr val="0000FF"/>
                            </a:solidFill>
                          </a:uFill>
                          <a:latin typeface="+mj-lt"/>
                        </a:rPr>
                        <a:t> </a:t>
                      </a:r>
                      <a:r>
                        <a:rPr lang="en-US" sz="1300" b="1" dirty="0" err="1">
                          <a:effectLst/>
                          <a:uFill>
                            <a:solidFill>
                              <a:srgbClr val="0000FF"/>
                            </a:solidFill>
                          </a:uFill>
                          <a:latin typeface="+mj-lt"/>
                        </a:rPr>
                        <a:t>năng</a:t>
                      </a:r>
                      <a:r>
                        <a:rPr lang="en-US" sz="1300" b="1" dirty="0">
                          <a:effectLst/>
                          <a:uFill>
                            <a:solidFill>
                              <a:srgbClr val="0000FF"/>
                            </a:solidFill>
                          </a:uFill>
                          <a:latin typeface="+mj-lt"/>
                        </a:rPr>
                        <a:t> </a:t>
                      </a:r>
                      <a:r>
                        <a:rPr lang="en-US" sz="1300" b="1" dirty="0" err="1">
                          <a:effectLst/>
                          <a:uFill>
                            <a:solidFill>
                              <a:srgbClr val="0000FF"/>
                            </a:solidFill>
                          </a:uFill>
                          <a:latin typeface="+mj-lt"/>
                        </a:rPr>
                        <a:t>phát</a:t>
                      </a:r>
                      <a:r>
                        <a:rPr lang="en-US" sz="1300" b="1" dirty="0">
                          <a:effectLst/>
                          <a:uFill>
                            <a:solidFill>
                              <a:srgbClr val="0000FF"/>
                            </a:solidFill>
                          </a:uFill>
                          <a:latin typeface="+mj-lt"/>
                        </a:rPr>
                        <a:t> </a:t>
                      </a:r>
                      <a:r>
                        <a:rPr lang="en-US" sz="1300" b="1" dirty="0" err="1" smtClean="0">
                          <a:effectLst/>
                          <a:uFill>
                            <a:solidFill>
                              <a:srgbClr val="0000FF"/>
                            </a:solidFill>
                          </a:uFill>
                          <a:latin typeface="+mj-lt"/>
                        </a:rPr>
                        <a:t>triển</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300" dirty="0" err="1">
                          <a:effectLst/>
                          <a:uFill>
                            <a:solidFill>
                              <a:srgbClr val="0000FF"/>
                            </a:solidFill>
                          </a:uFill>
                          <a:latin typeface="+mj-lt"/>
                        </a:rPr>
                        <a:t>Có</a:t>
                      </a:r>
                      <a:r>
                        <a:rPr lang="en-US" sz="1300" dirty="0">
                          <a:effectLst/>
                          <a:uFill>
                            <a:solidFill>
                              <a:srgbClr val="0000FF"/>
                            </a:solidFill>
                          </a:uFill>
                          <a:latin typeface="+mj-lt"/>
                        </a:rPr>
                        <a:t> </a:t>
                      </a:r>
                      <a:r>
                        <a:rPr lang="en-US" sz="1300" dirty="0" err="1">
                          <a:effectLst/>
                          <a:uFill>
                            <a:solidFill>
                              <a:srgbClr val="0000FF"/>
                            </a:solidFill>
                          </a:uFill>
                          <a:latin typeface="+mj-lt"/>
                        </a:rPr>
                        <a:t>tiềm</a:t>
                      </a:r>
                      <a:r>
                        <a:rPr lang="en-US" sz="1300" dirty="0">
                          <a:effectLst/>
                          <a:uFill>
                            <a:solidFill>
                              <a:srgbClr val="0000FF"/>
                            </a:solidFill>
                          </a:uFill>
                          <a:latin typeface="+mj-lt"/>
                        </a:rPr>
                        <a:t> </a:t>
                      </a:r>
                      <a:r>
                        <a:rPr lang="en-US" sz="1300" dirty="0" err="1">
                          <a:effectLst/>
                          <a:uFill>
                            <a:solidFill>
                              <a:srgbClr val="0000FF"/>
                            </a:solidFill>
                          </a:uFill>
                          <a:latin typeface="+mj-lt"/>
                        </a:rPr>
                        <a:t>năng</a:t>
                      </a:r>
                      <a:r>
                        <a:rPr lang="en-US" sz="1300" dirty="0">
                          <a:effectLst/>
                          <a:uFill>
                            <a:solidFill>
                              <a:srgbClr val="0000FF"/>
                            </a:solidFill>
                          </a:uFill>
                          <a:latin typeface="+mj-lt"/>
                        </a:rPr>
                        <a:t> </a:t>
                      </a:r>
                      <a:r>
                        <a:rPr lang="en-US" sz="1300" dirty="0" err="1">
                          <a:effectLst/>
                          <a:uFill>
                            <a:solidFill>
                              <a:srgbClr val="0000FF"/>
                            </a:solidFill>
                          </a:uFill>
                          <a:latin typeface="+mj-lt"/>
                        </a:rPr>
                        <a:t>nhưng</a:t>
                      </a:r>
                      <a:r>
                        <a:rPr lang="en-US" sz="1300" dirty="0">
                          <a:effectLst/>
                          <a:uFill>
                            <a:solidFill>
                              <a:srgbClr val="0000FF"/>
                            </a:solidFill>
                          </a:uFill>
                          <a:latin typeface="+mj-lt"/>
                        </a:rPr>
                        <a:t> </a:t>
                      </a:r>
                      <a:r>
                        <a:rPr lang="en-US" sz="1300" dirty="0" err="1">
                          <a:effectLst/>
                          <a:uFill>
                            <a:solidFill>
                              <a:srgbClr val="0000FF"/>
                            </a:solidFill>
                          </a:uFill>
                          <a:latin typeface="+mj-lt"/>
                        </a:rPr>
                        <a:t>không</a:t>
                      </a:r>
                      <a:r>
                        <a:rPr lang="en-US" sz="1300" dirty="0">
                          <a:effectLst/>
                          <a:uFill>
                            <a:solidFill>
                              <a:srgbClr val="0000FF"/>
                            </a:solidFill>
                          </a:uFill>
                          <a:latin typeface="+mj-lt"/>
                        </a:rPr>
                        <a:t> </a:t>
                      </a:r>
                      <a:r>
                        <a:rPr lang="en-US" sz="1300" dirty="0" err="1">
                          <a:effectLst/>
                          <a:uFill>
                            <a:solidFill>
                              <a:srgbClr val="0000FF"/>
                            </a:solidFill>
                          </a:uFill>
                          <a:latin typeface="+mj-lt"/>
                        </a:rPr>
                        <a:t>lớn</a:t>
                      </a:r>
                      <a:r>
                        <a:rPr lang="en-US" sz="1300" dirty="0">
                          <a:effectLst/>
                          <a:uFill>
                            <a:solidFill>
                              <a:srgbClr val="0000FF"/>
                            </a:solidFill>
                          </a:uFill>
                          <a:latin typeface="+mj-lt"/>
                        </a:rPr>
                        <a:t> do </a:t>
                      </a:r>
                      <a:r>
                        <a:rPr lang="en-US" sz="1300" dirty="0" err="1">
                          <a:effectLst/>
                          <a:uFill>
                            <a:solidFill>
                              <a:srgbClr val="0000FF"/>
                            </a:solidFill>
                          </a:uFill>
                          <a:latin typeface="+mj-lt"/>
                        </a:rPr>
                        <a:t>phụ</a:t>
                      </a:r>
                      <a:r>
                        <a:rPr lang="en-US" sz="1300" dirty="0">
                          <a:effectLst/>
                          <a:uFill>
                            <a:solidFill>
                              <a:srgbClr val="0000FF"/>
                            </a:solidFill>
                          </a:uFill>
                          <a:latin typeface="+mj-lt"/>
                        </a:rPr>
                        <a:t> </a:t>
                      </a:r>
                      <a:r>
                        <a:rPr lang="en-US" sz="1300" dirty="0" err="1">
                          <a:effectLst/>
                          <a:uFill>
                            <a:solidFill>
                              <a:srgbClr val="0000FF"/>
                            </a:solidFill>
                          </a:uFill>
                          <a:latin typeface="+mj-lt"/>
                        </a:rPr>
                        <a:t>thuộc</a:t>
                      </a:r>
                      <a:r>
                        <a:rPr lang="en-US" sz="1300" dirty="0">
                          <a:effectLst/>
                          <a:uFill>
                            <a:solidFill>
                              <a:srgbClr val="0000FF"/>
                            </a:solidFill>
                          </a:uFill>
                          <a:latin typeface="+mj-lt"/>
                        </a:rPr>
                        <a:t> </a:t>
                      </a:r>
                      <a:r>
                        <a:rPr lang="en-US" sz="1300" dirty="0" err="1">
                          <a:effectLst/>
                          <a:uFill>
                            <a:solidFill>
                              <a:srgbClr val="0000FF"/>
                            </a:solidFill>
                          </a:uFill>
                          <a:latin typeface="+mj-lt"/>
                        </a:rPr>
                        <a:t>vào</a:t>
                      </a:r>
                      <a:r>
                        <a:rPr lang="en-US" sz="1300" dirty="0">
                          <a:effectLst/>
                          <a:uFill>
                            <a:solidFill>
                              <a:srgbClr val="0000FF"/>
                            </a:solidFill>
                          </a:uFill>
                          <a:latin typeface="+mj-lt"/>
                        </a:rPr>
                        <a:t> </a:t>
                      </a:r>
                      <a:r>
                        <a:rPr lang="en-US" sz="1300" dirty="0" err="1">
                          <a:effectLst/>
                          <a:uFill>
                            <a:solidFill>
                              <a:srgbClr val="0000FF"/>
                            </a:solidFill>
                          </a:uFill>
                          <a:latin typeface="+mj-lt"/>
                        </a:rPr>
                        <a:t>phát</a:t>
                      </a:r>
                      <a:r>
                        <a:rPr lang="en-US" sz="1300" dirty="0">
                          <a:effectLst/>
                          <a:uFill>
                            <a:solidFill>
                              <a:srgbClr val="0000FF"/>
                            </a:solidFill>
                          </a:uFill>
                          <a:latin typeface="+mj-lt"/>
                        </a:rPr>
                        <a:t> </a:t>
                      </a:r>
                      <a:r>
                        <a:rPr lang="en-US" sz="1300" dirty="0" err="1">
                          <a:effectLst/>
                          <a:uFill>
                            <a:solidFill>
                              <a:srgbClr val="0000FF"/>
                            </a:solidFill>
                          </a:uFill>
                          <a:latin typeface="+mj-lt"/>
                        </a:rPr>
                        <a:t>triển</a:t>
                      </a:r>
                      <a:r>
                        <a:rPr lang="en-US" sz="1300" dirty="0">
                          <a:effectLst/>
                          <a:uFill>
                            <a:solidFill>
                              <a:srgbClr val="0000FF"/>
                            </a:solidFill>
                          </a:uFill>
                          <a:latin typeface="+mj-lt"/>
                        </a:rPr>
                        <a:t> </a:t>
                      </a:r>
                      <a:r>
                        <a:rPr lang="en-US" sz="1300" dirty="0" err="1">
                          <a:effectLst/>
                          <a:uFill>
                            <a:solidFill>
                              <a:srgbClr val="0000FF"/>
                            </a:solidFill>
                          </a:uFill>
                          <a:latin typeface="+mj-lt"/>
                        </a:rPr>
                        <a:t>kinh</a:t>
                      </a:r>
                      <a:r>
                        <a:rPr lang="en-US" sz="1300" dirty="0">
                          <a:effectLst/>
                          <a:uFill>
                            <a:solidFill>
                              <a:srgbClr val="0000FF"/>
                            </a:solidFill>
                          </a:uFill>
                          <a:latin typeface="+mj-lt"/>
                        </a:rPr>
                        <a:t> </a:t>
                      </a:r>
                      <a:r>
                        <a:rPr lang="en-US" sz="1300" dirty="0" err="1">
                          <a:effectLst/>
                          <a:uFill>
                            <a:solidFill>
                              <a:srgbClr val="0000FF"/>
                            </a:solidFill>
                          </a:uFill>
                          <a:latin typeface="+mj-lt"/>
                        </a:rPr>
                        <a:t>tế</a:t>
                      </a:r>
                      <a:r>
                        <a:rPr lang="en-US" sz="1300" dirty="0">
                          <a:effectLst/>
                          <a:uFill>
                            <a:solidFill>
                              <a:srgbClr val="0000FF"/>
                            </a:solidFill>
                          </a:uFill>
                          <a:latin typeface="+mj-lt"/>
                        </a:rPr>
                        <a:t> </a:t>
                      </a:r>
                      <a:r>
                        <a:rPr lang="en-US" sz="1300" dirty="0" err="1">
                          <a:effectLst/>
                          <a:uFill>
                            <a:solidFill>
                              <a:srgbClr val="0000FF"/>
                            </a:solidFill>
                          </a:uFill>
                          <a:latin typeface="+mj-lt"/>
                        </a:rPr>
                        <a:t>địa</a:t>
                      </a:r>
                      <a:r>
                        <a:rPr lang="en-US" sz="1300" dirty="0">
                          <a:effectLst/>
                          <a:uFill>
                            <a:solidFill>
                              <a:srgbClr val="0000FF"/>
                            </a:solidFill>
                          </a:uFill>
                          <a:latin typeface="+mj-lt"/>
                        </a:rPr>
                        <a:t> </a:t>
                      </a:r>
                      <a:r>
                        <a:rPr lang="en-US" sz="1300" dirty="0" err="1">
                          <a:effectLst/>
                          <a:uFill>
                            <a:solidFill>
                              <a:srgbClr val="0000FF"/>
                            </a:solidFill>
                          </a:uFill>
                          <a:latin typeface="+mj-lt"/>
                        </a:rPr>
                        <a:t>phương</a:t>
                      </a:r>
                      <a:endParaRPr lang="en-AU" sz="13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3368989275"/>
                  </a:ext>
                </a:extLst>
              </a:tr>
            </a:tbl>
          </a:graphicData>
        </a:graphic>
      </p:graphicFrame>
    </p:spTree>
    <p:extLst>
      <p:ext uri="{BB962C8B-B14F-4D97-AF65-F5344CB8AC3E}">
        <p14:creationId xmlns:p14="http://schemas.microsoft.com/office/powerpoint/2010/main" val="287797102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7299819"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3. </a:t>
            </a:r>
            <a:r>
              <a:rPr lang="en-US" sz="2000" b="1" dirty="0">
                <a:latin typeface="Cambria" panose="02040503050406030204" pitchFamily="18" charset="0"/>
                <a:ea typeface="Cambria" panose="02040503050406030204" pitchFamily="18" charset="0"/>
              </a:rPr>
              <a:t>NGÀNH CÔNG NGHIỆP THEO PHÂN NGÀNH KINH TẾ (CẤP 2)</a:t>
            </a:r>
          </a:p>
        </p:txBody>
      </p:sp>
      <p:sp>
        <p:nvSpPr>
          <p:cNvPr id="6" name="Rectangle 5"/>
          <p:cNvSpPr/>
          <p:nvPr/>
        </p:nvSpPr>
        <p:spPr>
          <a:xfrm>
            <a:off x="4422187" y="589526"/>
            <a:ext cx="3708772"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 CÔNG NGHIỆP THẾ MẠNH</a:t>
            </a:r>
          </a:p>
        </p:txBody>
      </p:sp>
      <p:sp>
        <p:nvSpPr>
          <p:cNvPr id="2" name="TextBox 1">
            <a:extLst>
              <a:ext uri="{FF2B5EF4-FFF2-40B4-BE49-F238E27FC236}">
                <a16:creationId xmlns:a16="http://schemas.microsoft.com/office/drawing/2014/main" xmlns="" id="{731551C5-8E14-4A6E-8A33-E9182F24330F}"/>
              </a:ext>
            </a:extLst>
          </p:cNvPr>
          <p:cNvSpPr txBox="1"/>
          <p:nvPr/>
        </p:nvSpPr>
        <p:spPr>
          <a:xfrm>
            <a:off x="1276349" y="1762125"/>
            <a:ext cx="4629151" cy="369332"/>
          </a:xfrm>
          <a:prstGeom prst="rect">
            <a:avLst/>
          </a:prstGeom>
          <a:noFill/>
        </p:spPr>
        <p:txBody>
          <a:bodyPr wrap="square" rtlCol="0">
            <a:spAutoFit/>
          </a:bodyPr>
          <a:lstStyle/>
          <a:p>
            <a:r>
              <a:rPr lang="en-US" dirty="0"/>
              <a:t>3.1. </a:t>
            </a:r>
            <a:r>
              <a:rPr lang="en-US" b="1" dirty="0" err="1"/>
              <a:t>Công</a:t>
            </a:r>
            <a:r>
              <a:rPr lang="en-US" b="1" dirty="0"/>
              <a:t> </a:t>
            </a:r>
            <a:r>
              <a:rPr lang="en-US" b="1" dirty="0" err="1"/>
              <a:t>nghiệp</a:t>
            </a:r>
            <a:r>
              <a:rPr lang="en-US" b="1" dirty="0"/>
              <a:t> </a:t>
            </a:r>
            <a:r>
              <a:rPr lang="en-US" b="1" dirty="0" err="1"/>
              <a:t>Chế</a:t>
            </a:r>
            <a:r>
              <a:rPr lang="en-US" b="1" dirty="0"/>
              <a:t> </a:t>
            </a:r>
            <a:r>
              <a:rPr lang="en-US" b="1" dirty="0" err="1"/>
              <a:t>biến</a:t>
            </a:r>
            <a:r>
              <a:rPr lang="en-US" b="1" dirty="0"/>
              <a:t> (CAFE)</a:t>
            </a:r>
            <a:endParaRPr lang="en-AU" b="1" dirty="0"/>
          </a:p>
        </p:txBody>
      </p:sp>
      <p:graphicFrame>
        <p:nvGraphicFramePr>
          <p:cNvPr id="7" name="Table 6">
            <a:extLst>
              <a:ext uri="{FF2B5EF4-FFF2-40B4-BE49-F238E27FC236}">
                <a16:creationId xmlns:a16="http://schemas.microsoft.com/office/drawing/2014/main" xmlns="" id="{D5D362E8-44E1-4556-BB20-52FFB9878DCA}"/>
              </a:ext>
            </a:extLst>
          </p:cNvPr>
          <p:cNvGraphicFramePr>
            <a:graphicFrameLocks noGrp="1"/>
          </p:cNvGraphicFramePr>
          <p:nvPr>
            <p:extLst>
              <p:ext uri="{D42A27DB-BD31-4B8C-83A1-F6EECF244321}">
                <p14:modId xmlns:p14="http://schemas.microsoft.com/office/powerpoint/2010/main" val="652732093"/>
              </p:ext>
            </p:extLst>
          </p:nvPr>
        </p:nvGraphicFramePr>
        <p:xfrm>
          <a:off x="1381124" y="2070558"/>
          <a:ext cx="9791701" cy="1701165"/>
        </p:xfrm>
        <a:graphic>
          <a:graphicData uri="http://schemas.openxmlformats.org/drawingml/2006/table">
            <a:tbl>
              <a:tblPr firstRow="1" firstCol="1" bandRow="1">
                <a:tableStyleId>{5C22544A-7EE6-4342-B048-85BDC9FD1C3A}</a:tableStyleId>
              </a:tblPr>
              <a:tblGrid>
                <a:gridCol w="2592580">
                  <a:extLst>
                    <a:ext uri="{9D8B030D-6E8A-4147-A177-3AD203B41FA5}">
                      <a16:colId xmlns:a16="http://schemas.microsoft.com/office/drawing/2014/main" xmlns="" val="1297958925"/>
                    </a:ext>
                  </a:extLst>
                </a:gridCol>
                <a:gridCol w="1031271">
                  <a:extLst>
                    <a:ext uri="{9D8B030D-6E8A-4147-A177-3AD203B41FA5}">
                      <a16:colId xmlns:a16="http://schemas.microsoft.com/office/drawing/2014/main" xmlns="" val="1903383651"/>
                    </a:ext>
                  </a:extLst>
                </a:gridCol>
                <a:gridCol w="969656">
                  <a:extLst>
                    <a:ext uri="{9D8B030D-6E8A-4147-A177-3AD203B41FA5}">
                      <a16:colId xmlns:a16="http://schemas.microsoft.com/office/drawing/2014/main" xmlns="" val="1053304275"/>
                    </a:ext>
                  </a:extLst>
                </a:gridCol>
                <a:gridCol w="1082073">
                  <a:extLst>
                    <a:ext uri="{9D8B030D-6E8A-4147-A177-3AD203B41FA5}">
                      <a16:colId xmlns:a16="http://schemas.microsoft.com/office/drawing/2014/main" xmlns="" val="2626012394"/>
                    </a:ext>
                  </a:extLst>
                </a:gridCol>
                <a:gridCol w="965973">
                  <a:extLst>
                    <a:ext uri="{9D8B030D-6E8A-4147-A177-3AD203B41FA5}">
                      <a16:colId xmlns:a16="http://schemas.microsoft.com/office/drawing/2014/main" xmlns="" val="4291015084"/>
                    </a:ext>
                  </a:extLst>
                </a:gridCol>
                <a:gridCol w="787537">
                  <a:extLst>
                    <a:ext uri="{9D8B030D-6E8A-4147-A177-3AD203B41FA5}">
                      <a16:colId xmlns:a16="http://schemas.microsoft.com/office/drawing/2014/main" xmlns="" val="2870798064"/>
                    </a:ext>
                  </a:extLst>
                </a:gridCol>
                <a:gridCol w="787537">
                  <a:extLst>
                    <a:ext uri="{9D8B030D-6E8A-4147-A177-3AD203B41FA5}">
                      <a16:colId xmlns:a16="http://schemas.microsoft.com/office/drawing/2014/main" xmlns="" val="1764949130"/>
                    </a:ext>
                  </a:extLst>
                </a:gridCol>
                <a:gridCol w="787537">
                  <a:extLst>
                    <a:ext uri="{9D8B030D-6E8A-4147-A177-3AD203B41FA5}">
                      <a16:colId xmlns:a16="http://schemas.microsoft.com/office/drawing/2014/main" xmlns="" val="200671769"/>
                    </a:ext>
                  </a:extLst>
                </a:gridCol>
                <a:gridCol w="787537">
                  <a:extLst>
                    <a:ext uri="{9D8B030D-6E8A-4147-A177-3AD203B41FA5}">
                      <a16:colId xmlns:a16="http://schemas.microsoft.com/office/drawing/2014/main" xmlns="" val="848762108"/>
                    </a:ext>
                  </a:extLst>
                </a:gridCol>
              </a:tblGrid>
              <a:tr h="253542">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Tên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Đơn</a:t>
                      </a:r>
                      <a:r>
                        <a:rPr lang="en-US" sz="1400" dirty="0">
                          <a:effectLst/>
                          <a:uFill>
                            <a:solidFill>
                              <a:srgbClr val="0000FF"/>
                            </a:solidFill>
                          </a:uFill>
                          <a:latin typeface="+mj-lt"/>
                        </a:rPr>
                        <a:t> </a:t>
                      </a:r>
                      <a:r>
                        <a:rPr lang="en-US" sz="1400" dirty="0" err="1">
                          <a:effectLst/>
                          <a:uFill>
                            <a:solidFill>
                              <a:srgbClr val="0000FF"/>
                            </a:solidFill>
                          </a:uFill>
                          <a:latin typeface="+mj-lt"/>
                        </a:rPr>
                        <a:t>vị</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2011</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2015</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2016</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2017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2018</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2019</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2020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2702568108"/>
                  </a:ext>
                </a:extLst>
              </a:tr>
              <a:tr h="314325">
                <a:tc>
                  <a:txBody>
                    <a:bodyPr/>
                    <a:lstStyle/>
                    <a:p>
                      <a:pPr marL="0" marR="0" algn="l">
                        <a:lnSpc>
                          <a:spcPct val="130000"/>
                        </a:lnSpc>
                        <a:spcBef>
                          <a:spcPts val="0"/>
                        </a:spcBef>
                        <a:spcAft>
                          <a:spcPts val="0"/>
                        </a:spcAft>
                        <a:tabLst>
                          <a:tab pos="457200" algn="l"/>
                        </a:tabLst>
                      </a:pPr>
                      <a:r>
                        <a:rPr lang="en-US" sz="1400" b="1" dirty="0" err="1">
                          <a:effectLst/>
                          <a:uFill>
                            <a:solidFill>
                              <a:srgbClr val="0000FF"/>
                            </a:solidFill>
                          </a:uFill>
                          <a:latin typeface="+mj-lt"/>
                        </a:rPr>
                        <a:t>Sản</a:t>
                      </a:r>
                      <a:r>
                        <a:rPr lang="en-US" sz="1400" b="1" dirty="0">
                          <a:effectLst/>
                          <a:uFill>
                            <a:solidFill>
                              <a:srgbClr val="0000FF"/>
                            </a:solidFill>
                          </a:uFill>
                          <a:latin typeface="+mj-lt"/>
                        </a:rPr>
                        <a:t> </a:t>
                      </a:r>
                      <a:r>
                        <a:rPr lang="en-US" sz="1400" b="1" dirty="0" err="1">
                          <a:effectLst/>
                          <a:uFill>
                            <a:solidFill>
                              <a:srgbClr val="0000FF"/>
                            </a:solidFill>
                          </a:uFill>
                          <a:latin typeface="+mj-lt"/>
                        </a:rPr>
                        <a:t>lượng</a:t>
                      </a:r>
                      <a:r>
                        <a:rPr lang="en-US" sz="1400" b="1" dirty="0">
                          <a:effectLst/>
                          <a:uFill>
                            <a:solidFill>
                              <a:srgbClr val="0000FF"/>
                            </a:solidFill>
                          </a:uFill>
                          <a:latin typeface="+mj-lt"/>
                        </a:rPr>
                        <a:t> </a:t>
                      </a:r>
                      <a:r>
                        <a:rPr lang="en-US" sz="1400" b="1" dirty="0" err="1">
                          <a:effectLst/>
                          <a:uFill>
                            <a:solidFill>
                              <a:srgbClr val="0000FF"/>
                            </a:solidFill>
                          </a:uFill>
                          <a:latin typeface="+mj-lt"/>
                        </a:rPr>
                        <a:t>cà</a:t>
                      </a:r>
                      <a:r>
                        <a:rPr lang="en-US" sz="1400" b="1" dirty="0">
                          <a:effectLst/>
                          <a:uFill>
                            <a:solidFill>
                              <a:srgbClr val="0000FF"/>
                            </a:solidFill>
                          </a:uFill>
                          <a:latin typeface="+mj-lt"/>
                        </a:rPr>
                        <a:t> </a:t>
                      </a:r>
                      <a:r>
                        <a:rPr lang="en-US" sz="1400" b="1" dirty="0" err="1">
                          <a:effectLst/>
                          <a:uFill>
                            <a:solidFill>
                              <a:srgbClr val="0000FF"/>
                            </a:solidFill>
                          </a:uFill>
                          <a:latin typeface="+mj-lt"/>
                        </a:rPr>
                        <a:t>phê</a:t>
                      </a:r>
                      <a:endParaRPr lang="en-AU" sz="14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Tấn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179.658</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246.549</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250.707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267.499</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280.974</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300.440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316.422</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1530299837"/>
                  </a:ext>
                </a:extLst>
              </a:tr>
              <a:tr h="228600">
                <a:tc>
                  <a:txBody>
                    <a:bodyPr/>
                    <a:lstStyle/>
                    <a:p>
                      <a:pPr marL="0" marR="0" algn="l">
                        <a:lnSpc>
                          <a:spcPct val="130000"/>
                        </a:lnSpc>
                        <a:spcBef>
                          <a:spcPts val="0"/>
                        </a:spcBef>
                        <a:spcAft>
                          <a:spcPts val="0"/>
                        </a:spcAft>
                        <a:tabLst>
                          <a:tab pos="457200" algn="l"/>
                        </a:tabLst>
                      </a:pPr>
                      <a:r>
                        <a:rPr lang="en-US" sz="1400" b="1" dirty="0" err="1">
                          <a:effectLst/>
                          <a:uFill>
                            <a:solidFill>
                              <a:srgbClr val="0000FF"/>
                            </a:solidFill>
                          </a:uFill>
                          <a:latin typeface="+mj-lt"/>
                        </a:rPr>
                        <a:t>Sản</a:t>
                      </a:r>
                      <a:r>
                        <a:rPr lang="en-US" sz="1400" b="1" dirty="0">
                          <a:effectLst/>
                          <a:uFill>
                            <a:solidFill>
                              <a:srgbClr val="0000FF"/>
                            </a:solidFill>
                          </a:uFill>
                          <a:latin typeface="+mj-lt"/>
                        </a:rPr>
                        <a:t> </a:t>
                      </a:r>
                      <a:r>
                        <a:rPr lang="en-US" sz="1400" b="1" dirty="0" err="1">
                          <a:effectLst/>
                          <a:uFill>
                            <a:solidFill>
                              <a:srgbClr val="0000FF"/>
                            </a:solidFill>
                          </a:uFill>
                          <a:latin typeface="+mj-lt"/>
                        </a:rPr>
                        <a:t>phẩm</a:t>
                      </a:r>
                      <a:r>
                        <a:rPr lang="en-US" sz="1400" b="1" dirty="0">
                          <a:effectLst/>
                          <a:uFill>
                            <a:solidFill>
                              <a:srgbClr val="0000FF"/>
                            </a:solidFill>
                          </a:uFill>
                          <a:latin typeface="+mj-lt"/>
                        </a:rPr>
                        <a:t> </a:t>
                      </a:r>
                      <a:r>
                        <a:rPr lang="en-US" sz="1400" b="1" dirty="0" err="1">
                          <a:effectLst/>
                          <a:uFill>
                            <a:solidFill>
                              <a:srgbClr val="0000FF"/>
                            </a:solidFill>
                          </a:uFill>
                          <a:latin typeface="+mj-lt"/>
                        </a:rPr>
                        <a:t>cà</a:t>
                      </a:r>
                      <a:r>
                        <a:rPr lang="en-US" sz="1400" b="1" dirty="0">
                          <a:effectLst/>
                          <a:uFill>
                            <a:solidFill>
                              <a:srgbClr val="0000FF"/>
                            </a:solidFill>
                          </a:uFill>
                          <a:latin typeface="+mj-lt"/>
                        </a:rPr>
                        <a:t> </a:t>
                      </a:r>
                      <a:r>
                        <a:rPr lang="en-US" sz="1400" b="1" dirty="0" err="1">
                          <a:effectLst/>
                          <a:uFill>
                            <a:solidFill>
                              <a:srgbClr val="0000FF"/>
                            </a:solidFill>
                          </a:uFill>
                          <a:latin typeface="+mj-lt"/>
                        </a:rPr>
                        <a:t>phê</a:t>
                      </a:r>
                      <a:r>
                        <a:rPr lang="en-US" sz="1400" b="1" dirty="0">
                          <a:effectLst/>
                          <a:uFill>
                            <a:solidFill>
                              <a:srgbClr val="0000FF"/>
                            </a:solidFill>
                          </a:uFill>
                          <a:latin typeface="+mj-lt"/>
                        </a:rPr>
                        <a:t> </a:t>
                      </a:r>
                      <a:r>
                        <a:rPr lang="en-US" sz="1400" b="1" dirty="0" err="1">
                          <a:effectLst/>
                          <a:uFill>
                            <a:solidFill>
                              <a:srgbClr val="0000FF"/>
                            </a:solidFill>
                          </a:uFill>
                          <a:latin typeface="+mj-lt"/>
                        </a:rPr>
                        <a:t>bột</a:t>
                      </a:r>
                      <a:endParaRPr lang="en-AU" sz="14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Tấn</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550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1.000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1.100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1.210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1.405</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1.500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1.700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3026917119"/>
                  </a:ext>
                </a:extLst>
              </a:tr>
              <a:tr h="250126">
                <a:tc>
                  <a:txBody>
                    <a:bodyPr/>
                    <a:lstStyle/>
                    <a:p>
                      <a:pPr marL="0" marR="0" algn="l">
                        <a:lnSpc>
                          <a:spcPct val="130000"/>
                        </a:lnSpc>
                        <a:spcBef>
                          <a:spcPts val="0"/>
                        </a:spcBef>
                        <a:spcAft>
                          <a:spcPts val="0"/>
                        </a:spcAft>
                        <a:tabLst>
                          <a:tab pos="457200" algn="l"/>
                        </a:tabLst>
                      </a:pPr>
                      <a:r>
                        <a:rPr lang="en-US" sz="1400" b="1" dirty="0" err="1">
                          <a:effectLst/>
                          <a:uFill>
                            <a:solidFill>
                              <a:srgbClr val="0000FF"/>
                            </a:solidFill>
                          </a:uFill>
                          <a:latin typeface="+mj-lt"/>
                        </a:rPr>
                        <a:t>Sản</a:t>
                      </a:r>
                      <a:r>
                        <a:rPr lang="en-US" sz="1400" b="1" dirty="0">
                          <a:effectLst/>
                          <a:uFill>
                            <a:solidFill>
                              <a:srgbClr val="0000FF"/>
                            </a:solidFill>
                          </a:uFill>
                          <a:latin typeface="+mj-lt"/>
                        </a:rPr>
                        <a:t> </a:t>
                      </a:r>
                      <a:r>
                        <a:rPr lang="en-US" sz="1400" b="1" dirty="0" err="1">
                          <a:effectLst/>
                          <a:uFill>
                            <a:solidFill>
                              <a:srgbClr val="0000FF"/>
                            </a:solidFill>
                          </a:uFill>
                          <a:latin typeface="+mj-lt"/>
                        </a:rPr>
                        <a:t>phẩm</a:t>
                      </a:r>
                      <a:r>
                        <a:rPr lang="en-US" sz="1400" b="1" dirty="0">
                          <a:effectLst/>
                          <a:uFill>
                            <a:solidFill>
                              <a:srgbClr val="0000FF"/>
                            </a:solidFill>
                          </a:uFill>
                          <a:latin typeface="+mj-lt"/>
                        </a:rPr>
                        <a:t> </a:t>
                      </a:r>
                      <a:r>
                        <a:rPr lang="en-US" sz="1400" b="1" dirty="0" err="1">
                          <a:effectLst/>
                          <a:uFill>
                            <a:solidFill>
                              <a:srgbClr val="0000FF"/>
                            </a:solidFill>
                          </a:uFill>
                          <a:latin typeface="+mj-lt"/>
                        </a:rPr>
                        <a:t>chế</a:t>
                      </a:r>
                      <a:r>
                        <a:rPr lang="en-US" sz="1400" b="1" dirty="0">
                          <a:effectLst/>
                          <a:uFill>
                            <a:solidFill>
                              <a:srgbClr val="0000FF"/>
                            </a:solidFill>
                          </a:uFill>
                          <a:latin typeface="+mj-lt"/>
                        </a:rPr>
                        <a:t> </a:t>
                      </a:r>
                      <a:r>
                        <a:rPr lang="en-US" sz="1400" b="1" dirty="0" err="1">
                          <a:effectLst/>
                          <a:uFill>
                            <a:solidFill>
                              <a:srgbClr val="0000FF"/>
                            </a:solidFill>
                          </a:uFill>
                          <a:latin typeface="+mj-lt"/>
                        </a:rPr>
                        <a:t>biến</a:t>
                      </a:r>
                      <a:r>
                        <a:rPr lang="en-US" sz="1400" b="1" dirty="0">
                          <a:effectLst/>
                          <a:uFill>
                            <a:solidFill>
                              <a:srgbClr val="0000FF"/>
                            </a:solidFill>
                          </a:uFill>
                          <a:latin typeface="+mj-lt"/>
                        </a:rPr>
                        <a:t> </a:t>
                      </a:r>
                      <a:r>
                        <a:rPr lang="en-US" sz="1400" b="1" dirty="0" err="1">
                          <a:effectLst/>
                          <a:uFill>
                            <a:solidFill>
                              <a:srgbClr val="0000FF"/>
                            </a:solidFill>
                          </a:uFill>
                          <a:latin typeface="+mj-lt"/>
                        </a:rPr>
                        <a:t>cà</a:t>
                      </a:r>
                      <a:r>
                        <a:rPr lang="en-US" sz="1400" b="1" dirty="0">
                          <a:effectLst/>
                          <a:uFill>
                            <a:solidFill>
                              <a:srgbClr val="0000FF"/>
                            </a:solidFill>
                          </a:uFill>
                          <a:latin typeface="+mj-lt"/>
                        </a:rPr>
                        <a:t> </a:t>
                      </a:r>
                      <a:r>
                        <a:rPr lang="en-US" sz="1400" b="1" dirty="0" err="1">
                          <a:effectLst/>
                          <a:uFill>
                            <a:solidFill>
                              <a:srgbClr val="0000FF"/>
                            </a:solidFill>
                          </a:uFill>
                          <a:latin typeface="+mj-lt"/>
                        </a:rPr>
                        <a:t>phê</a:t>
                      </a:r>
                      <a:r>
                        <a:rPr lang="en-US" sz="1400" b="1" dirty="0">
                          <a:effectLst/>
                          <a:uFill>
                            <a:solidFill>
                              <a:srgbClr val="0000FF"/>
                            </a:solidFill>
                          </a:uFill>
                          <a:latin typeface="+mj-lt"/>
                        </a:rPr>
                        <a:t> </a:t>
                      </a:r>
                      <a:r>
                        <a:rPr lang="en-US" sz="1400" b="1" dirty="0" err="1">
                          <a:effectLst/>
                          <a:uFill>
                            <a:solidFill>
                              <a:srgbClr val="0000FF"/>
                            </a:solidFill>
                          </a:uFill>
                          <a:latin typeface="+mj-lt"/>
                        </a:rPr>
                        <a:t>nhân</a:t>
                      </a:r>
                      <a:endParaRPr lang="en-AU" sz="14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1000 tấn</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120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230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240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240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250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270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300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631692869"/>
                  </a:ext>
                </a:extLst>
              </a:tr>
              <a:tr h="265621">
                <a:tc>
                  <a:txBody>
                    <a:bodyPr/>
                    <a:lstStyle/>
                    <a:p>
                      <a:pPr marL="0" marR="0" algn="l">
                        <a:lnSpc>
                          <a:spcPct val="130000"/>
                        </a:lnSpc>
                        <a:spcBef>
                          <a:spcPts val="0"/>
                        </a:spcBef>
                        <a:spcAft>
                          <a:spcPts val="0"/>
                        </a:spcAft>
                        <a:tabLst>
                          <a:tab pos="457200" algn="l"/>
                        </a:tabLst>
                      </a:pPr>
                      <a:r>
                        <a:rPr lang="en-US" sz="1400" b="1" dirty="0" err="1">
                          <a:effectLst/>
                          <a:uFill>
                            <a:solidFill>
                              <a:srgbClr val="0000FF"/>
                            </a:solidFill>
                          </a:uFill>
                          <a:latin typeface="+mj-lt"/>
                        </a:rPr>
                        <a:t>Giá</a:t>
                      </a:r>
                      <a:r>
                        <a:rPr lang="en-US" sz="1400" b="1" dirty="0">
                          <a:effectLst/>
                          <a:uFill>
                            <a:solidFill>
                              <a:srgbClr val="0000FF"/>
                            </a:solidFill>
                          </a:uFill>
                          <a:latin typeface="+mj-lt"/>
                        </a:rPr>
                        <a:t> </a:t>
                      </a:r>
                      <a:r>
                        <a:rPr lang="en-US" sz="1400" b="1" dirty="0" err="1">
                          <a:effectLst/>
                          <a:uFill>
                            <a:solidFill>
                              <a:srgbClr val="0000FF"/>
                            </a:solidFill>
                          </a:uFill>
                          <a:latin typeface="+mj-lt"/>
                        </a:rPr>
                        <a:t>trị</a:t>
                      </a:r>
                      <a:r>
                        <a:rPr lang="en-US" sz="1400" b="1" dirty="0">
                          <a:effectLst/>
                          <a:uFill>
                            <a:solidFill>
                              <a:srgbClr val="0000FF"/>
                            </a:solidFill>
                          </a:uFill>
                          <a:latin typeface="+mj-lt"/>
                        </a:rPr>
                        <a:t> </a:t>
                      </a:r>
                      <a:r>
                        <a:rPr lang="en-US" sz="1400" b="1" dirty="0" err="1">
                          <a:effectLst/>
                          <a:uFill>
                            <a:solidFill>
                              <a:srgbClr val="0000FF"/>
                            </a:solidFill>
                          </a:uFill>
                          <a:latin typeface="+mj-lt"/>
                        </a:rPr>
                        <a:t>xuất</a:t>
                      </a:r>
                      <a:r>
                        <a:rPr lang="en-US" sz="1400" b="1" dirty="0">
                          <a:effectLst/>
                          <a:uFill>
                            <a:solidFill>
                              <a:srgbClr val="0000FF"/>
                            </a:solidFill>
                          </a:uFill>
                          <a:latin typeface="+mj-lt"/>
                        </a:rPr>
                        <a:t> </a:t>
                      </a:r>
                      <a:r>
                        <a:rPr lang="en-US" sz="1400" b="1" dirty="0" err="1">
                          <a:effectLst/>
                          <a:uFill>
                            <a:solidFill>
                              <a:srgbClr val="0000FF"/>
                            </a:solidFill>
                          </a:uFill>
                          <a:latin typeface="+mj-lt"/>
                        </a:rPr>
                        <a:t>khẩu</a:t>
                      </a:r>
                      <a:endParaRPr lang="en-AU" sz="1400" b="1"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Triệu</a:t>
                      </a:r>
                      <a:r>
                        <a:rPr lang="en-US" sz="1400" dirty="0">
                          <a:effectLst/>
                          <a:uFill>
                            <a:solidFill>
                              <a:srgbClr val="0000FF"/>
                            </a:solidFill>
                          </a:uFill>
                          <a:latin typeface="+mj-lt"/>
                        </a:rPr>
                        <a:t> USD</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169</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310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196</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248</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199</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278</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340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1433179654"/>
                  </a:ext>
                </a:extLst>
              </a:tr>
            </a:tbl>
          </a:graphicData>
        </a:graphic>
      </p:graphicFrame>
      <p:sp>
        <p:nvSpPr>
          <p:cNvPr id="9" name="TextBox 8">
            <a:extLst>
              <a:ext uri="{FF2B5EF4-FFF2-40B4-BE49-F238E27FC236}">
                <a16:creationId xmlns:a16="http://schemas.microsoft.com/office/drawing/2014/main" xmlns="" id="{247C3C6D-8C13-4724-B3EA-DE7720FECC81}"/>
              </a:ext>
            </a:extLst>
          </p:cNvPr>
          <p:cNvSpPr txBox="1"/>
          <p:nvPr/>
        </p:nvSpPr>
        <p:spPr>
          <a:xfrm>
            <a:off x="1295399" y="3448050"/>
            <a:ext cx="4629151" cy="369332"/>
          </a:xfrm>
          <a:prstGeom prst="rect">
            <a:avLst/>
          </a:prstGeom>
          <a:noFill/>
        </p:spPr>
        <p:txBody>
          <a:bodyPr wrap="square" rtlCol="0">
            <a:spAutoFit/>
          </a:bodyPr>
          <a:lstStyle/>
          <a:p>
            <a:r>
              <a:rPr lang="en-US" dirty="0"/>
              <a:t>3.2. </a:t>
            </a:r>
            <a:r>
              <a:rPr lang="en-US" b="1" dirty="0" err="1"/>
              <a:t>Công</a:t>
            </a:r>
            <a:r>
              <a:rPr lang="en-US" b="1" dirty="0"/>
              <a:t> </a:t>
            </a:r>
            <a:r>
              <a:rPr lang="en-US" b="1" dirty="0" err="1"/>
              <a:t>nghiệp</a:t>
            </a:r>
            <a:r>
              <a:rPr lang="en-US" b="1" dirty="0"/>
              <a:t> </a:t>
            </a:r>
            <a:r>
              <a:rPr lang="en-US" b="1" dirty="0" err="1"/>
              <a:t>Chế</a:t>
            </a:r>
            <a:r>
              <a:rPr lang="en-US" b="1" dirty="0"/>
              <a:t> </a:t>
            </a:r>
            <a:r>
              <a:rPr lang="en-US" b="1" dirty="0" err="1"/>
              <a:t>biến</a:t>
            </a:r>
            <a:r>
              <a:rPr lang="en-US" b="1" dirty="0"/>
              <a:t> (ĐIỀU)</a:t>
            </a:r>
            <a:endParaRPr lang="en-AU" b="1" dirty="0"/>
          </a:p>
        </p:txBody>
      </p:sp>
      <p:graphicFrame>
        <p:nvGraphicFramePr>
          <p:cNvPr id="8" name="Table 7">
            <a:extLst>
              <a:ext uri="{FF2B5EF4-FFF2-40B4-BE49-F238E27FC236}">
                <a16:creationId xmlns:a16="http://schemas.microsoft.com/office/drawing/2014/main" xmlns="" id="{63439A53-72BE-44BB-A529-AF1E25441549}"/>
              </a:ext>
            </a:extLst>
          </p:cNvPr>
          <p:cNvGraphicFramePr>
            <a:graphicFrameLocks noGrp="1"/>
          </p:cNvGraphicFramePr>
          <p:nvPr>
            <p:extLst>
              <p:ext uri="{D42A27DB-BD31-4B8C-83A1-F6EECF244321}">
                <p14:modId xmlns:p14="http://schemas.microsoft.com/office/powerpoint/2010/main" val="624397112"/>
              </p:ext>
            </p:extLst>
          </p:nvPr>
        </p:nvGraphicFramePr>
        <p:xfrm>
          <a:off x="1381123" y="3746372"/>
          <a:ext cx="9774241" cy="1109472"/>
        </p:xfrm>
        <a:graphic>
          <a:graphicData uri="http://schemas.openxmlformats.org/drawingml/2006/table">
            <a:tbl>
              <a:tblPr firstRow="1" firstCol="1" bandRow="1">
                <a:tableStyleId>{5C22544A-7EE6-4342-B048-85BDC9FD1C3A}</a:tableStyleId>
              </a:tblPr>
              <a:tblGrid>
                <a:gridCol w="2581277">
                  <a:extLst>
                    <a:ext uri="{9D8B030D-6E8A-4147-A177-3AD203B41FA5}">
                      <a16:colId xmlns:a16="http://schemas.microsoft.com/office/drawing/2014/main" xmlns="" val="245030665"/>
                    </a:ext>
                  </a:extLst>
                </a:gridCol>
                <a:gridCol w="1047750">
                  <a:extLst>
                    <a:ext uri="{9D8B030D-6E8A-4147-A177-3AD203B41FA5}">
                      <a16:colId xmlns:a16="http://schemas.microsoft.com/office/drawing/2014/main" xmlns="" val="3809535758"/>
                    </a:ext>
                  </a:extLst>
                </a:gridCol>
                <a:gridCol w="952500">
                  <a:extLst>
                    <a:ext uri="{9D8B030D-6E8A-4147-A177-3AD203B41FA5}">
                      <a16:colId xmlns:a16="http://schemas.microsoft.com/office/drawing/2014/main" xmlns="" val="4124538032"/>
                    </a:ext>
                  </a:extLst>
                </a:gridCol>
                <a:gridCol w="1076325">
                  <a:extLst>
                    <a:ext uri="{9D8B030D-6E8A-4147-A177-3AD203B41FA5}">
                      <a16:colId xmlns:a16="http://schemas.microsoft.com/office/drawing/2014/main" xmlns="" val="956467254"/>
                    </a:ext>
                  </a:extLst>
                </a:gridCol>
                <a:gridCol w="981075">
                  <a:extLst>
                    <a:ext uri="{9D8B030D-6E8A-4147-A177-3AD203B41FA5}">
                      <a16:colId xmlns:a16="http://schemas.microsoft.com/office/drawing/2014/main" xmlns="" val="1405080035"/>
                    </a:ext>
                  </a:extLst>
                </a:gridCol>
                <a:gridCol w="809625">
                  <a:extLst>
                    <a:ext uri="{9D8B030D-6E8A-4147-A177-3AD203B41FA5}">
                      <a16:colId xmlns:a16="http://schemas.microsoft.com/office/drawing/2014/main" xmlns="" val="1795488892"/>
                    </a:ext>
                  </a:extLst>
                </a:gridCol>
                <a:gridCol w="762000">
                  <a:extLst>
                    <a:ext uri="{9D8B030D-6E8A-4147-A177-3AD203B41FA5}">
                      <a16:colId xmlns:a16="http://schemas.microsoft.com/office/drawing/2014/main" xmlns="" val="612966049"/>
                    </a:ext>
                  </a:extLst>
                </a:gridCol>
                <a:gridCol w="809625">
                  <a:extLst>
                    <a:ext uri="{9D8B030D-6E8A-4147-A177-3AD203B41FA5}">
                      <a16:colId xmlns:a16="http://schemas.microsoft.com/office/drawing/2014/main" xmlns="" val="220786398"/>
                    </a:ext>
                  </a:extLst>
                </a:gridCol>
                <a:gridCol w="754064">
                  <a:extLst>
                    <a:ext uri="{9D8B030D-6E8A-4147-A177-3AD203B41FA5}">
                      <a16:colId xmlns:a16="http://schemas.microsoft.com/office/drawing/2014/main" xmlns="" val="340023484"/>
                    </a:ext>
                  </a:extLst>
                </a:gridCol>
              </a:tblGrid>
              <a:tr h="180975">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Tên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Đơn</a:t>
                      </a:r>
                      <a:r>
                        <a:rPr lang="en-US" sz="1400" dirty="0">
                          <a:effectLst/>
                          <a:uFill>
                            <a:solidFill>
                              <a:srgbClr val="0000FF"/>
                            </a:solidFill>
                          </a:uFill>
                          <a:latin typeface="+mj-lt"/>
                        </a:rPr>
                        <a:t> </a:t>
                      </a:r>
                      <a:r>
                        <a:rPr lang="en-US" sz="1400" dirty="0" err="1">
                          <a:effectLst/>
                          <a:uFill>
                            <a:solidFill>
                              <a:srgbClr val="0000FF"/>
                            </a:solidFill>
                          </a:uFill>
                          <a:latin typeface="+mj-lt"/>
                        </a:rPr>
                        <a:t>vị</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2011</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2015</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2016</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2017</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2018</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2019</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2020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1222044036"/>
                  </a:ext>
                </a:extLst>
              </a:tr>
              <a:tr h="180975">
                <a:tc>
                  <a:txBody>
                    <a:bodyPr/>
                    <a:lstStyle/>
                    <a:p>
                      <a:pPr marL="0" marR="0" algn="just">
                        <a:lnSpc>
                          <a:spcPct val="130000"/>
                        </a:lnSpc>
                        <a:spcBef>
                          <a:spcPts val="0"/>
                        </a:spcBef>
                        <a:spcAft>
                          <a:spcPts val="0"/>
                        </a:spcAft>
                        <a:tabLst>
                          <a:tab pos="457200" algn="l"/>
                        </a:tabLst>
                      </a:pPr>
                      <a:r>
                        <a:rPr lang="en-US" sz="1400" dirty="0" err="1">
                          <a:effectLst/>
                          <a:uFill>
                            <a:solidFill>
                              <a:srgbClr val="0000FF"/>
                            </a:solidFill>
                          </a:uFill>
                          <a:latin typeface="+mj-lt"/>
                        </a:rPr>
                        <a:t>Sản</a:t>
                      </a:r>
                      <a:r>
                        <a:rPr lang="en-US" sz="1400" dirty="0">
                          <a:effectLst/>
                          <a:uFill>
                            <a:solidFill>
                              <a:srgbClr val="0000FF"/>
                            </a:solidFill>
                          </a:uFill>
                          <a:latin typeface="+mj-lt"/>
                        </a:rPr>
                        <a:t> </a:t>
                      </a:r>
                      <a:r>
                        <a:rPr lang="en-US" sz="1400" dirty="0" err="1">
                          <a:effectLst/>
                          <a:uFill>
                            <a:solidFill>
                              <a:srgbClr val="0000FF"/>
                            </a:solidFill>
                          </a:uFill>
                          <a:latin typeface="+mj-lt"/>
                        </a:rPr>
                        <a:t>lượng</a:t>
                      </a:r>
                      <a:r>
                        <a:rPr lang="en-US" sz="1400" dirty="0">
                          <a:effectLst/>
                          <a:uFill>
                            <a:solidFill>
                              <a:srgbClr val="0000FF"/>
                            </a:solidFill>
                          </a:uFill>
                          <a:latin typeface="+mj-lt"/>
                        </a:rPr>
                        <a:t> </a:t>
                      </a:r>
                      <a:r>
                        <a:rPr lang="en-US" sz="1400" dirty="0" err="1">
                          <a:effectLst/>
                          <a:uFill>
                            <a:solidFill>
                              <a:srgbClr val="0000FF"/>
                            </a:solidFill>
                          </a:uFill>
                          <a:latin typeface="+mj-lt"/>
                        </a:rPr>
                        <a:t>điều</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Tấn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18117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13957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15.459</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15.242</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16.641</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17.606</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18.394</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1337610093"/>
                  </a:ext>
                </a:extLst>
              </a:tr>
              <a:tr h="180975">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latin typeface="+mj-lt"/>
                        </a:rPr>
                        <a:t>Sản phẩm hạt điều khô</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Tấn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2270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3400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2.496</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2.500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3.920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4.500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4.660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1854487011"/>
                  </a:ext>
                </a:extLst>
              </a:tr>
              <a:tr h="180975">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latin typeface="+mj-lt"/>
                        </a:rPr>
                        <a:t>Giá trị xuất khẩu</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kern="1200" dirty="0" err="1">
                          <a:solidFill>
                            <a:schemeClr val="dk1"/>
                          </a:solidFill>
                          <a:effectLst/>
                          <a:uFill>
                            <a:solidFill>
                              <a:srgbClr val="0000FF"/>
                            </a:solidFill>
                          </a:uFill>
                          <a:latin typeface="+mj-lt"/>
                          <a:ea typeface="+mn-ea"/>
                          <a:cs typeface="+mn-cs"/>
                        </a:rPr>
                        <a:t>Triệu</a:t>
                      </a:r>
                      <a:r>
                        <a:rPr lang="en-US" sz="1400" kern="1200" dirty="0">
                          <a:solidFill>
                            <a:schemeClr val="dk1"/>
                          </a:solidFill>
                          <a:effectLst/>
                          <a:uFill>
                            <a:solidFill>
                              <a:srgbClr val="0000FF"/>
                            </a:solidFill>
                          </a:uFill>
                          <a:latin typeface="+mj-lt"/>
                          <a:ea typeface="+mn-ea"/>
                          <a:cs typeface="+mn-cs"/>
                        </a:rPr>
                        <a:t> USD</a:t>
                      </a:r>
                      <a:endParaRPr lang="en-AU" sz="1400" kern="1200" dirty="0">
                        <a:solidFill>
                          <a:schemeClr val="dk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107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170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307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467,7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498</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421</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450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1973432777"/>
                  </a:ext>
                </a:extLst>
              </a:tr>
            </a:tbl>
          </a:graphicData>
        </a:graphic>
      </p:graphicFrame>
      <p:sp>
        <p:nvSpPr>
          <p:cNvPr id="11" name="TextBox 10">
            <a:extLst>
              <a:ext uri="{FF2B5EF4-FFF2-40B4-BE49-F238E27FC236}">
                <a16:creationId xmlns:a16="http://schemas.microsoft.com/office/drawing/2014/main" xmlns="" id="{645A2DA5-47DC-4FFE-8735-E157C662C375}"/>
              </a:ext>
            </a:extLst>
          </p:cNvPr>
          <p:cNvSpPr txBox="1"/>
          <p:nvPr/>
        </p:nvSpPr>
        <p:spPr>
          <a:xfrm>
            <a:off x="1295399" y="4772025"/>
            <a:ext cx="4629151" cy="369332"/>
          </a:xfrm>
          <a:prstGeom prst="rect">
            <a:avLst/>
          </a:prstGeom>
          <a:noFill/>
        </p:spPr>
        <p:txBody>
          <a:bodyPr wrap="square" rtlCol="0">
            <a:spAutoFit/>
          </a:bodyPr>
          <a:lstStyle/>
          <a:p>
            <a:r>
              <a:rPr lang="en-US" dirty="0"/>
              <a:t>3.3. </a:t>
            </a:r>
            <a:r>
              <a:rPr lang="en-US" b="1" dirty="0" err="1"/>
              <a:t>Công</a:t>
            </a:r>
            <a:r>
              <a:rPr lang="en-US" b="1" dirty="0"/>
              <a:t> </a:t>
            </a:r>
            <a:r>
              <a:rPr lang="en-US" b="1" dirty="0" err="1"/>
              <a:t>nghiệp</a:t>
            </a:r>
            <a:r>
              <a:rPr lang="en-US" b="1" dirty="0"/>
              <a:t> </a:t>
            </a:r>
            <a:r>
              <a:rPr lang="en-US" b="1" dirty="0" err="1"/>
              <a:t>Chế</a:t>
            </a:r>
            <a:r>
              <a:rPr lang="en-US" b="1" dirty="0"/>
              <a:t> </a:t>
            </a:r>
            <a:r>
              <a:rPr lang="en-US" b="1" dirty="0" err="1"/>
              <a:t>biến</a:t>
            </a:r>
            <a:r>
              <a:rPr lang="en-US" b="1" dirty="0"/>
              <a:t> (TIÊU)</a:t>
            </a:r>
            <a:endParaRPr lang="en-AU" b="1" dirty="0"/>
          </a:p>
        </p:txBody>
      </p:sp>
      <p:graphicFrame>
        <p:nvGraphicFramePr>
          <p:cNvPr id="12" name="Table 11">
            <a:extLst>
              <a:ext uri="{FF2B5EF4-FFF2-40B4-BE49-F238E27FC236}">
                <a16:creationId xmlns:a16="http://schemas.microsoft.com/office/drawing/2014/main" xmlns="" id="{CD7E1F39-B17D-44D6-BC63-704E9B8D0618}"/>
              </a:ext>
            </a:extLst>
          </p:cNvPr>
          <p:cNvGraphicFramePr>
            <a:graphicFrameLocks noGrp="1"/>
          </p:cNvGraphicFramePr>
          <p:nvPr>
            <p:extLst>
              <p:ext uri="{D42A27DB-BD31-4B8C-83A1-F6EECF244321}">
                <p14:modId xmlns:p14="http://schemas.microsoft.com/office/powerpoint/2010/main" val="4198716089"/>
              </p:ext>
            </p:extLst>
          </p:nvPr>
        </p:nvGraphicFramePr>
        <p:xfrm>
          <a:off x="1400175" y="5070158"/>
          <a:ext cx="9755187" cy="832104"/>
        </p:xfrm>
        <a:graphic>
          <a:graphicData uri="http://schemas.openxmlformats.org/drawingml/2006/table">
            <a:tbl>
              <a:tblPr firstRow="1" firstCol="1" bandRow="1">
                <a:tableStyleId>{5C22544A-7EE6-4342-B048-85BDC9FD1C3A}</a:tableStyleId>
              </a:tblPr>
              <a:tblGrid>
                <a:gridCol w="2562225">
                  <a:extLst>
                    <a:ext uri="{9D8B030D-6E8A-4147-A177-3AD203B41FA5}">
                      <a16:colId xmlns:a16="http://schemas.microsoft.com/office/drawing/2014/main" xmlns="" val="1134632611"/>
                    </a:ext>
                  </a:extLst>
                </a:gridCol>
                <a:gridCol w="1047750">
                  <a:extLst>
                    <a:ext uri="{9D8B030D-6E8A-4147-A177-3AD203B41FA5}">
                      <a16:colId xmlns:a16="http://schemas.microsoft.com/office/drawing/2014/main" xmlns="" val="1244974352"/>
                    </a:ext>
                  </a:extLst>
                </a:gridCol>
                <a:gridCol w="952500">
                  <a:extLst>
                    <a:ext uri="{9D8B030D-6E8A-4147-A177-3AD203B41FA5}">
                      <a16:colId xmlns:a16="http://schemas.microsoft.com/office/drawing/2014/main" xmlns="" val="4192850103"/>
                    </a:ext>
                  </a:extLst>
                </a:gridCol>
                <a:gridCol w="1076325">
                  <a:extLst>
                    <a:ext uri="{9D8B030D-6E8A-4147-A177-3AD203B41FA5}">
                      <a16:colId xmlns:a16="http://schemas.microsoft.com/office/drawing/2014/main" xmlns="" val="418453278"/>
                    </a:ext>
                  </a:extLst>
                </a:gridCol>
                <a:gridCol w="981075">
                  <a:extLst>
                    <a:ext uri="{9D8B030D-6E8A-4147-A177-3AD203B41FA5}">
                      <a16:colId xmlns:a16="http://schemas.microsoft.com/office/drawing/2014/main" xmlns="" val="2162449144"/>
                    </a:ext>
                  </a:extLst>
                </a:gridCol>
                <a:gridCol w="819150">
                  <a:extLst>
                    <a:ext uri="{9D8B030D-6E8A-4147-A177-3AD203B41FA5}">
                      <a16:colId xmlns:a16="http://schemas.microsoft.com/office/drawing/2014/main" xmlns="" val="1890514151"/>
                    </a:ext>
                  </a:extLst>
                </a:gridCol>
                <a:gridCol w="781050">
                  <a:extLst>
                    <a:ext uri="{9D8B030D-6E8A-4147-A177-3AD203B41FA5}">
                      <a16:colId xmlns:a16="http://schemas.microsoft.com/office/drawing/2014/main" xmlns="" val="1582462369"/>
                    </a:ext>
                  </a:extLst>
                </a:gridCol>
                <a:gridCol w="790575">
                  <a:extLst>
                    <a:ext uri="{9D8B030D-6E8A-4147-A177-3AD203B41FA5}">
                      <a16:colId xmlns:a16="http://schemas.microsoft.com/office/drawing/2014/main" xmlns="" val="272568955"/>
                    </a:ext>
                  </a:extLst>
                </a:gridCol>
                <a:gridCol w="744537">
                  <a:extLst>
                    <a:ext uri="{9D8B030D-6E8A-4147-A177-3AD203B41FA5}">
                      <a16:colId xmlns:a16="http://schemas.microsoft.com/office/drawing/2014/main" xmlns="" val="1104737460"/>
                    </a:ext>
                  </a:extLst>
                </a:gridCol>
              </a:tblGrid>
              <a:tr h="180975">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Tên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Đơn</a:t>
                      </a:r>
                      <a:r>
                        <a:rPr lang="en-US" sz="1400" dirty="0">
                          <a:effectLst/>
                          <a:uFill>
                            <a:solidFill>
                              <a:srgbClr val="0000FF"/>
                            </a:solidFill>
                          </a:uFill>
                          <a:latin typeface="+mj-lt"/>
                        </a:rPr>
                        <a:t> </a:t>
                      </a:r>
                      <a:r>
                        <a:rPr lang="en-US" sz="1400" dirty="0" err="1">
                          <a:effectLst/>
                          <a:uFill>
                            <a:solidFill>
                              <a:srgbClr val="0000FF"/>
                            </a:solidFill>
                          </a:uFill>
                          <a:latin typeface="+mj-lt"/>
                        </a:rPr>
                        <a:t>vị</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2011</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2015</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2016</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2017</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2018</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2019</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2020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2126430689"/>
                  </a:ext>
                </a:extLst>
              </a:tr>
              <a:tr h="180975">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latin typeface="+mj-lt"/>
                        </a:rPr>
                        <a:t>Sản lượng hồ tiêu</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Tấn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13.138</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22.207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34.093</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38.302</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42.227</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44.750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48.604</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174324959"/>
                  </a:ext>
                </a:extLst>
              </a:tr>
              <a:tr h="180975">
                <a:tc>
                  <a:txBody>
                    <a:bodyPr/>
                    <a:lstStyle/>
                    <a:p>
                      <a:pPr marL="0" marR="0" algn="just">
                        <a:lnSpc>
                          <a:spcPct val="130000"/>
                        </a:lnSpc>
                        <a:spcBef>
                          <a:spcPts val="0"/>
                        </a:spcBef>
                        <a:spcAft>
                          <a:spcPts val="0"/>
                        </a:spcAft>
                        <a:tabLst>
                          <a:tab pos="457200" algn="l"/>
                        </a:tabLst>
                      </a:pPr>
                      <a:r>
                        <a:rPr lang="en-US" sz="1400" dirty="0" err="1">
                          <a:effectLst/>
                          <a:uFill>
                            <a:solidFill>
                              <a:srgbClr val="0000FF"/>
                            </a:solidFill>
                          </a:uFill>
                          <a:latin typeface="+mj-lt"/>
                        </a:rPr>
                        <a:t>Giá</a:t>
                      </a:r>
                      <a:r>
                        <a:rPr lang="en-US" sz="1400" dirty="0">
                          <a:effectLst/>
                          <a:uFill>
                            <a:solidFill>
                              <a:srgbClr val="0000FF"/>
                            </a:solidFill>
                          </a:uFill>
                          <a:latin typeface="+mj-lt"/>
                        </a:rPr>
                        <a:t> </a:t>
                      </a:r>
                      <a:r>
                        <a:rPr lang="en-US" sz="1400" dirty="0" err="1">
                          <a:effectLst/>
                          <a:uFill>
                            <a:solidFill>
                              <a:srgbClr val="0000FF"/>
                            </a:solidFill>
                          </a:uFill>
                          <a:latin typeface="+mj-lt"/>
                        </a:rPr>
                        <a:t>trị</a:t>
                      </a:r>
                      <a:r>
                        <a:rPr lang="en-US" sz="1400" dirty="0">
                          <a:effectLst/>
                          <a:uFill>
                            <a:solidFill>
                              <a:srgbClr val="0000FF"/>
                            </a:solidFill>
                          </a:uFill>
                          <a:latin typeface="+mj-lt"/>
                        </a:rPr>
                        <a:t> </a:t>
                      </a:r>
                      <a:r>
                        <a:rPr lang="en-US" sz="1400" dirty="0" err="1">
                          <a:effectLst/>
                          <a:uFill>
                            <a:solidFill>
                              <a:srgbClr val="0000FF"/>
                            </a:solidFill>
                          </a:uFill>
                          <a:latin typeface="+mj-lt"/>
                        </a:rPr>
                        <a:t>xuất</a:t>
                      </a:r>
                      <a:r>
                        <a:rPr lang="en-US" sz="1400" dirty="0">
                          <a:effectLst/>
                          <a:uFill>
                            <a:solidFill>
                              <a:srgbClr val="0000FF"/>
                            </a:solidFill>
                          </a:uFill>
                          <a:latin typeface="+mj-lt"/>
                        </a:rPr>
                        <a:t> </a:t>
                      </a:r>
                      <a:r>
                        <a:rPr lang="en-US" sz="1400" dirty="0" err="1">
                          <a:effectLst/>
                          <a:uFill>
                            <a:solidFill>
                              <a:srgbClr val="0000FF"/>
                            </a:solidFill>
                          </a:uFill>
                          <a:latin typeface="+mj-lt"/>
                        </a:rPr>
                        <a:t>khẩu</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ctr">
                        <a:lnSpc>
                          <a:spcPct val="130000"/>
                        </a:lnSpc>
                        <a:spcBef>
                          <a:spcPts val="0"/>
                        </a:spcBef>
                        <a:spcAft>
                          <a:spcPts val="0"/>
                        </a:spcAft>
                        <a:tabLst>
                          <a:tab pos="457200" algn="l"/>
                        </a:tabLst>
                      </a:pPr>
                      <a:r>
                        <a:rPr lang="en-US" sz="1400" kern="1200" dirty="0" err="1">
                          <a:solidFill>
                            <a:schemeClr val="dk1"/>
                          </a:solidFill>
                          <a:effectLst/>
                          <a:uFill>
                            <a:solidFill>
                              <a:srgbClr val="0000FF"/>
                            </a:solidFill>
                          </a:uFill>
                          <a:latin typeface="+mj-lt"/>
                          <a:ea typeface="+mn-ea"/>
                          <a:cs typeface="+mn-cs"/>
                        </a:rPr>
                        <a:t>Triệu</a:t>
                      </a:r>
                      <a:r>
                        <a:rPr lang="en-US" sz="1400" kern="1200" dirty="0">
                          <a:solidFill>
                            <a:schemeClr val="dk1"/>
                          </a:solidFill>
                          <a:effectLst/>
                          <a:uFill>
                            <a:solidFill>
                              <a:srgbClr val="0000FF"/>
                            </a:solidFill>
                          </a:uFill>
                          <a:latin typeface="+mj-lt"/>
                          <a:ea typeface="+mn-ea"/>
                          <a:cs typeface="+mn-cs"/>
                        </a:rPr>
                        <a:t> USD</a:t>
                      </a:r>
                      <a:endParaRPr lang="en-AU" sz="1400" kern="1200" dirty="0">
                        <a:solidFill>
                          <a:schemeClr val="dk1"/>
                        </a:solidFill>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86</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185</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132</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99,8</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22</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16</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79</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2276350160"/>
                  </a:ext>
                </a:extLst>
              </a:tr>
            </a:tbl>
          </a:graphicData>
        </a:graphic>
      </p:graphicFrame>
      <p:sp>
        <p:nvSpPr>
          <p:cNvPr id="14" name="TextBox 13">
            <a:extLst>
              <a:ext uri="{FF2B5EF4-FFF2-40B4-BE49-F238E27FC236}">
                <a16:creationId xmlns:a16="http://schemas.microsoft.com/office/drawing/2014/main" xmlns="" id="{B9BBC7D7-390B-4B1E-AEE6-D3F6C2B5BF20}"/>
              </a:ext>
            </a:extLst>
          </p:cNvPr>
          <p:cNvSpPr txBox="1"/>
          <p:nvPr/>
        </p:nvSpPr>
        <p:spPr>
          <a:xfrm>
            <a:off x="2924175" y="5860089"/>
            <a:ext cx="8229600" cy="362472"/>
          </a:xfrm>
          <a:prstGeom prst="rect">
            <a:avLst/>
          </a:prstGeom>
          <a:noFill/>
        </p:spPr>
        <p:txBody>
          <a:bodyPr wrap="square">
            <a:spAutoFit/>
          </a:bodyPr>
          <a:lstStyle/>
          <a:p>
            <a:pPr marL="0" marR="0" algn="r">
              <a:lnSpc>
                <a:spcPct val="130000"/>
              </a:lnSpc>
              <a:spcBef>
                <a:spcPts val="0"/>
              </a:spcBef>
              <a:spcAft>
                <a:spcPts val="0"/>
              </a:spcAft>
              <a:tabLst>
                <a:tab pos="457200" algn="l"/>
              </a:tabLst>
            </a:pPr>
            <a:r>
              <a:rPr lang="en-US" sz="1500" i="1" dirty="0" err="1">
                <a:effectLst/>
                <a:uFill>
                  <a:solidFill>
                    <a:srgbClr val="0000FF"/>
                  </a:solidFill>
                </a:uFill>
                <a:latin typeface="Times New Roman" panose="02020603050405020304" pitchFamily="18" charset="0"/>
                <a:ea typeface="Calibri" panose="020F0502020204030204" pitchFamily="34" charset="0"/>
              </a:rPr>
              <a:t>Nguồn</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Niên</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giám</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thống</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kê</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tỉnh</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Đắk</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Nông</a:t>
            </a:r>
            <a:r>
              <a:rPr lang="en-US" sz="1500" i="1" dirty="0">
                <a:effectLst/>
                <a:uFill>
                  <a:solidFill>
                    <a:srgbClr val="0000FF"/>
                  </a:solidFill>
                </a:uFill>
                <a:latin typeface="Times New Roman" panose="02020603050405020304" pitchFamily="18" charset="0"/>
                <a:ea typeface="Calibri" panose="020F0502020204030204" pitchFamily="34" charset="0"/>
              </a:rPr>
              <a:t>, 2011-2020 </a:t>
            </a:r>
            <a:r>
              <a:rPr lang="en-US" sz="1500" i="1" dirty="0" err="1">
                <a:effectLst/>
                <a:uFill>
                  <a:solidFill>
                    <a:srgbClr val="0000FF"/>
                  </a:solidFill>
                </a:uFill>
                <a:latin typeface="Times New Roman" panose="02020603050405020304" pitchFamily="18" charset="0"/>
                <a:ea typeface="Calibri" panose="020F0502020204030204" pitchFamily="34" charset="0"/>
              </a:rPr>
              <a:t>và</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tổng</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hợp</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của</a:t>
            </a:r>
            <a:r>
              <a:rPr lang="en-US" sz="1500" i="1" dirty="0">
                <a:effectLst/>
                <a:uFill>
                  <a:solidFill>
                    <a:srgbClr val="0000FF"/>
                  </a:solidFill>
                </a:uFill>
                <a:latin typeface="Times New Roman" panose="02020603050405020304" pitchFamily="18" charset="0"/>
                <a:ea typeface="Calibri" panose="020F0502020204030204" pitchFamily="34" charset="0"/>
              </a:rPr>
              <a:t> IDR</a:t>
            </a:r>
            <a:endParaRPr lang="en-AU" sz="1500" dirty="0">
              <a:effectLst/>
              <a:uFill>
                <a:solidFill>
                  <a:srgbClr val="0000FF"/>
                </a:solidFill>
              </a:uFill>
              <a:latin typeface="Times New Roman" panose="02020603050405020304" pitchFamily="18" charset="0"/>
              <a:ea typeface="Calibri" panose="020F0502020204030204" pitchFamily="34" charset="0"/>
            </a:endParaRPr>
          </a:p>
        </p:txBody>
      </p:sp>
    </p:spTree>
    <p:extLst>
      <p:ext uri="{BB962C8B-B14F-4D97-AF65-F5344CB8AC3E}">
        <p14:creationId xmlns:p14="http://schemas.microsoft.com/office/powerpoint/2010/main" val="302061494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7299819"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3. </a:t>
            </a:r>
            <a:r>
              <a:rPr lang="en-US" sz="2000" b="1" dirty="0">
                <a:latin typeface="Cambria" panose="02040503050406030204" pitchFamily="18" charset="0"/>
                <a:ea typeface="Cambria" panose="02040503050406030204" pitchFamily="18" charset="0"/>
              </a:rPr>
              <a:t>NGÀNH CÔNG NGHIỆP THEO PHÂN NGÀNH KINH TẾ (CẤP 2)</a:t>
            </a:r>
          </a:p>
        </p:txBody>
      </p:sp>
      <p:sp>
        <p:nvSpPr>
          <p:cNvPr id="6" name="Rectangle 5"/>
          <p:cNvSpPr/>
          <p:nvPr/>
        </p:nvSpPr>
        <p:spPr>
          <a:xfrm>
            <a:off x="4422187" y="589526"/>
            <a:ext cx="3708772"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 CÔNG NGHIỆP THẾ MẠNH</a:t>
            </a:r>
          </a:p>
        </p:txBody>
      </p:sp>
      <p:sp>
        <p:nvSpPr>
          <p:cNvPr id="2" name="TextBox 1">
            <a:extLst>
              <a:ext uri="{FF2B5EF4-FFF2-40B4-BE49-F238E27FC236}">
                <a16:creationId xmlns:a16="http://schemas.microsoft.com/office/drawing/2014/main" xmlns="" id="{731551C5-8E14-4A6E-8A33-E9182F24330F}"/>
              </a:ext>
            </a:extLst>
          </p:cNvPr>
          <p:cNvSpPr txBox="1"/>
          <p:nvPr/>
        </p:nvSpPr>
        <p:spPr>
          <a:xfrm>
            <a:off x="1276349" y="1762125"/>
            <a:ext cx="4629151" cy="369332"/>
          </a:xfrm>
          <a:prstGeom prst="rect">
            <a:avLst/>
          </a:prstGeom>
          <a:noFill/>
        </p:spPr>
        <p:txBody>
          <a:bodyPr wrap="square" rtlCol="0">
            <a:spAutoFit/>
          </a:bodyPr>
          <a:lstStyle/>
          <a:p>
            <a:r>
              <a:rPr lang="en-US" dirty="0"/>
              <a:t>3.4. </a:t>
            </a:r>
            <a:r>
              <a:rPr lang="en-US" b="1" dirty="0" err="1"/>
              <a:t>Công</a:t>
            </a:r>
            <a:r>
              <a:rPr lang="en-US" b="1" dirty="0"/>
              <a:t> </a:t>
            </a:r>
            <a:r>
              <a:rPr lang="en-US" b="1" dirty="0" err="1"/>
              <a:t>nghiệp</a:t>
            </a:r>
            <a:r>
              <a:rPr lang="en-US" b="1" dirty="0"/>
              <a:t> </a:t>
            </a:r>
            <a:r>
              <a:rPr lang="en-US" b="1" dirty="0" err="1"/>
              <a:t>Sản</a:t>
            </a:r>
            <a:r>
              <a:rPr lang="en-US" b="1" dirty="0"/>
              <a:t> </a:t>
            </a:r>
            <a:r>
              <a:rPr lang="en-US" b="1" dirty="0" err="1"/>
              <a:t>xuất</a:t>
            </a:r>
            <a:r>
              <a:rPr lang="en-US" b="1" dirty="0"/>
              <a:t> (</a:t>
            </a:r>
            <a:r>
              <a:rPr lang="en-US" b="1" dirty="0" err="1"/>
              <a:t>Sp</a:t>
            </a:r>
            <a:r>
              <a:rPr lang="en-US" b="1" dirty="0"/>
              <a:t> </a:t>
            </a:r>
            <a:r>
              <a:rPr lang="en-US" b="1" dirty="0" err="1"/>
              <a:t>từ</a:t>
            </a:r>
            <a:r>
              <a:rPr lang="en-US" b="1" dirty="0"/>
              <a:t> GỖ)</a:t>
            </a:r>
            <a:endParaRPr lang="en-AU" b="1" dirty="0"/>
          </a:p>
        </p:txBody>
      </p:sp>
      <p:sp>
        <p:nvSpPr>
          <p:cNvPr id="14" name="TextBox 13">
            <a:extLst>
              <a:ext uri="{FF2B5EF4-FFF2-40B4-BE49-F238E27FC236}">
                <a16:creationId xmlns:a16="http://schemas.microsoft.com/office/drawing/2014/main" xmlns="" id="{B9BBC7D7-390B-4B1E-AEE6-D3F6C2B5BF20}"/>
              </a:ext>
            </a:extLst>
          </p:cNvPr>
          <p:cNvSpPr txBox="1"/>
          <p:nvPr/>
        </p:nvSpPr>
        <p:spPr>
          <a:xfrm>
            <a:off x="2924175" y="5964864"/>
            <a:ext cx="8229600" cy="362472"/>
          </a:xfrm>
          <a:prstGeom prst="rect">
            <a:avLst/>
          </a:prstGeom>
          <a:noFill/>
        </p:spPr>
        <p:txBody>
          <a:bodyPr wrap="square">
            <a:spAutoFit/>
          </a:bodyPr>
          <a:lstStyle/>
          <a:p>
            <a:pPr marL="0" marR="0" algn="r">
              <a:lnSpc>
                <a:spcPct val="130000"/>
              </a:lnSpc>
              <a:spcBef>
                <a:spcPts val="0"/>
              </a:spcBef>
              <a:spcAft>
                <a:spcPts val="0"/>
              </a:spcAft>
              <a:tabLst>
                <a:tab pos="457200" algn="l"/>
              </a:tabLst>
            </a:pPr>
            <a:r>
              <a:rPr lang="en-US" sz="1500" i="1" dirty="0" err="1">
                <a:effectLst/>
                <a:uFill>
                  <a:solidFill>
                    <a:srgbClr val="0000FF"/>
                  </a:solidFill>
                </a:uFill>
                <a:latin typeface="Times New Roman" panose="02020603050405020304" pitchFamily="18" charset="0"/>
                <a:ea typeface="Calibri" panose="020F0502020204030204" pitchFamily="34" charset="0"/>
              </a:rPr>
              <a:t>Nguồn</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Niên</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giám</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thống</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kê</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tỉnh</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Đắk</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Nông</a:t>
            </a:r>
            <a:r>
              <a:rPr lang="en-US" sz="1500" i="1" dirty="0">
                <a:effectLst/>
                <a:uFill>
                  <a:solidFill>
                    <a:srgbClr val="0000FF"/>
                  </a:solidFill>
                </a:uFill>
                <a:latin typeface="Times New Roman" panose="02020603050405020304" pitchFamily="18" charset="0"/>
                <a:ea typeface="Calibri" panose="020F0502020204030204" pitchFamily="34" charset="0"/>
              </a:rPr>
              <a:t>, 2011-2020 </a:t>
            </a:r>
            <a:r>
              <a:rPr lang="en-US" sz="1500" i="1" dirty="0" err="1">
                <a:effectLst/>
                <a:uFill>
                  <a:solidFill>
                    <a:srgbClr val="0000FF"/>
                  </a:solidFill>
                </a:uFill>
                <a:latin typeface="Times New Roman" panose="02020603050405020304" pitchFamily="18" charset="0"/>
                <a:ea typeface="Calibri" panose="020F0502020204030204" pitchFamily="34" charset="0"/>
              </a:rPr>
              <a:t>và</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tổng</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hợp</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của</a:t>
            </a:r>
            <a:r>
              <a:rPr lang="en-US" sz="1500" i="1" dirty="0">
                <a:effectLst/>
                <a:uFill>
                  <a:solidFill>
                    <a:srgbClr val="0000FF"/>
                  </a:solidFill>
                </a:uFill>
                <a:latin typeface="Times New Roman" panose="02020603050405020304" pitchFamily="18" charset="0"/>
                <a:ea typeface="Calibri" panose="020F0502020204030204" pitchFamily="34" charset="0"/>
              </a:rPr>
              <a:t> IDR</a:t>
            </a:r>
            <a:endParaRPr lang="en-AU" sz="1500" dirty="0">
              <a:effectLst/>
              <a:uFill>
                <a:solidFill>
                  <a:srgbClr val="0000FF"/>
                </a:solidFill>
              </a:uFill>
              <a:latin typeface="Times New Roman" panose="02020603050405020304" pitchFamily="18" charset="0"/>
              <a:ea typeface="Calibri" panose="020F0502020204030204" pitchFamily="34" charset="0"/>
            </a:endParaRPr>
          </a:p>
        </p:txBody>
      </p:sp>
      <p:graphicFrame>
        <p:nvGraphicFramePr>
          <p:cNvPr id="4" name="Table 3">
            <a:extLst>
              <a:ext uri="{FF2B5EF4-FFF2-40B4-BE49-F238E27FC236}">
                <a16:creationId xmlns:a16="http://schemas.microsoft.com/office/drawing/2014/main" xmlns="" id="{0A283155-40A1-4574-BD7C-ACA92A331D82}"/>
              </a:ext>
            </a:extLst>
          </p:cNvPr>
          <p:cNvGraphicFramePr>
            <a:graphicFrameLocks noGrp="1"/>
          </p:cNvGraphicFramePr>
          <p:nvPr>
            <p:extLst>
              <p:ext uri="{D42A27DB-BD31-4B8C-83A1-F6EECF244321}">
                <p14:modId xmlns:p14="http://schemas.microsoft.com/office/powerpoint/2010/main" val="1795738295"/>
              </p:ext>
            </p:extLst>
          </p:nvPr>
        </p:nvGraphicFramePr>
        <p:xfrm>
          <a:off x="1096963" y="2075242"/>
          <a:ext cx="10058400" cy="1941576"/>
        </p:xfrm>
        <a:graphic>
          <a:graphicData uri="http://schemas.openxmlformats.org/drawingml/2006/table">
            <a:tbl>
              <a:tblPr firstRow="1" firstCol="1" bandRow="1">
                <a:tableStyleId>{5C22544A-7EE6-4342-B048-85BDC9FD1C3A}</a:tableStyleId>
              </a:tblPr>
              <a:tblGrid>
                <a:gridCol w="577352">
                  <a:extLst>
                    <a:ext uri="{9D8B030D-6E8A-4147-A177-3AD203B41FA5}">
                      <a16:colId xmlns:a16="http://schemas.microsoft.com/office/drawing/2014/main" xmlns="" val="2008395989"/>
                    </a:ext>
                  </a:extLst>
                </a:gridCol>
                <a:gridCol w="3765865">
                  <a:extLst>
                    <a:ext uri="{9D8B030D-6E8A-4147-A177-3AD203B41FA5}">
                      <a16:colId xmlns:a16="http://schemas.microsoft.com/office/drawing/2014/main" xmlns="" val="2706824607"/>
                    </a:ext>
                  </a:extLst>
                </a:gridCol>
                <a:gridCol w="1029980">
                  <a:extLst>
                    <a:ext uri="{9D8B030D-6E8A-4147-A177-3AD203B41FA5}">
                      <a16:colId xmlns:a16="http://schemas.microsoft.com/office/drawing/2014/main" xmlns="" val="476318028"/>
                    </a:ext>
                  </a:extLst>
                </a:gridCol>
                <a:gridCol w="1108436">
                  <a:extLst>
                    <a:ext uri="{9D8B030D-6E8A-4147-A177-3AD203B41FA5}">
                      <a16:colId xmlns:a16="http://schemas.microsoft.com/office/drawing/2014/main" xmlns="" val="2932694577"/>
                    </a:ext>
                  </a:extLst>
                </a:gridCol>
                <a:gridCol w="1253277">
                  <a:extLst>
                    <a:ext uri="{9D8B030D-6E8A-4147-A177-3AD203B41FA5}">
                      <a16:colId xmlns:a16="http://schemas.microsoft.com/office/drawing/2014/main" xmlns="" val="2555414178"/>
                    </a:ext>
                  </a:extLst>
                </a:gridCol>
                <a:gridCol w="2323490">
                  <a:extLst>
                    <a:ext uri="{9D8B030D-6E8A-4147-A177-3AD203B41FA5}">
                      <a16:colId xmlns:a16="http://schemas.microsoft.com/office/drawing/2014/main" xmlns="" val="1881002680"/>
                    </a:ext>
                  </a:extLst>
                </a:gridCol>
              </a:tblGrid>
              <a:tr h="258383">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 TT</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Tên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2015</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2020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BQ (%) 2011-2020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3778990607"/>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1</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dirty="0" err="1">
                          <a:effectLst/>
                          <a:uFill>
                            <a:solidFill>
                              <a:srgbClr val="0000FF"/>
                            </a:solidFill>
                          </a:uFill>
                          <a:latin typeface="+mj-lt"/>
                        </a:rPr>
                        <a:t>Số</a:t>
                      </a:r>
                      <a:r>
                        <a:rPr lang="en-US" sz="1400" dirty="0">
                          <a:effectLst/>
                          <a:uFill>
                            <a:solidFill>
                              <a:srgbClr val="0000FF"/>
                            </a:solidFill>
                          </a:uFill>
                          <a:latin typeface="+mj-lt"/>
                        </a:rPr>
                        <a:t> </a:t>
                      </a:r>
                      <a:r>
                        <a:rPr lang="en-US" sz="1400" dirty="0" err="1">
                          <a:effectLst/>
                          <a:uFill>
                            <a:solidFill>
                              <a:srgbClr val="0000FF"/>
                            </a:solidFill>
                          </a:uFill>
                          <a:latin typeface="+mj-lt"/>
                        </a:rPr>
                        <a:t>lượng</a:t>
                      </a:r>
                      <a:r>
                        <a:rPr lang="en-US" sz="1400" dirty="0">
                          <a:effectLst/>
                          <a:uFill>
                            <a:solidFill>
                              <a:srgbClr val="0000FF"/>
                            </a:solidFill>
                          </a:uFill>
                          <a:latin typeface="+mj-lt"/>
                        </a:rPr>
                        <a:t> DN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16</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16</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19</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1,73</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158453379"/>
                  </a:ext>
                </a:extLst>
              </a:tr>
              <a:tr h="205105">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latin typeface="+mj-lt"/>
                        </a:rPr>
                        <a:t>Số lượng lao động</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478</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497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475</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-0,06</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3383652986"/>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3</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dirty="0" err="1">
                          <a:effectLst/>
                          <a:uFill>
                            <a:solidFill>
                              <a:srgbClr val="0000FF"/>
                            </a:solidFill>
                          </a:uFill>
                          <a:latin typeface="+mj-lt"/>
                        </a:rPr>
                        <a:t>Giá</a:t>
                      </a:r>
                      <a:r>
                        <a:rPr lang="en-US" sz="1400" dirty="0">
                          <a:effectLst/>
                          <a:uFill>
                            <a:solidFill>
                              <a:srgbClr val="0000FF"/>
                            </a:solidFill>
                          </a:uFill>
                          <a:latin typeface="+mj-lt"/>
                        </a:rPr>
                        <a:t> </a:t>
                      </a:r>
                      <a:r>
                        <a:rPr lang="en-US" sz="1400" dirty="0" err="1">
                          <a:effectLst/>
                          <a:uFill>
                            <a:solidFill>
                              <a:srgbClr val="0000FF"/>
                            </a:solidFill>
                          </a:uFill>
                          <a:latin typeface="+mj-lt"/>
                        </a:rPr>
                        <a:t>trị</a:t>
                      </a:r>
                      <a:r>
                        <a:rPr lang="en-US" sz="1400" dirty="0">
                          <a:effectLst/>
                          <a:uFill>
                            <a:solidFill>
                              <a:srgbClr val="0000FF"/>
                            </a:solidFill>
                          </a:uFill>
                          <a:latin typeface="+mj-lt"/>
                        </a:rPr>
                        <a:t> </a:t>
                      </a:r>
                      <a:r>
                        <a:rPr lang="en-US" sz="1400" dirty="0" err="1">
                          <a:effectLst/>
                          <a:uFill>
                            <a:solidFill>
                              <a:srgbClr val="0000FF"/>
                            </a:solidFill>
                          </a:uFill>
                          <a:latin typeface="+mj-lt"/>
                        </a:rPr>
                        <a:t>sản</a:t>
                      </a:r>
                      <a:r>
                        <a:rPr lang="en-US" sz="1400" dirty="0">
                          <a:effectLst/>
                          <a:uFill>
                            <a:solidFill>
                              <a:srgbClr val="0000FF"/>
                            </a:solidFill>
                          </a:uFill>
                          <a:latin typeface="+mj-lt"/>
                        </a:rPr>
                        <a:t> </a:t>
                      </a:r>
                      <a:r>
                        <a:rPr lang="en-US" sz="1400" dirty="0" err="1">
                          <a:effectLst/>
                          <a:uFill>
                            <a:solidFill>
                              <a:srgbClr val="0000FF"/>
                            </a:solidFill>
                          </a:uFill>
                          <a:latin typeface="+mj-lt"/>
                        </a:rPr>
                        <a:t>xuất</a:t>
                      </a:r>
                      <a:r>
                        <a:rPr lang="en-US" sz="1400" dirty="0">
                          <a:effectLst/>
                          <a:uFill>
                            <a:solidFill>
                              <a:srgbClr val="0000FF"/>
                            </a:solidFill>
                          </a:uFill>
                          <a:latin typeface="+mj-lt"/>
                        </a:rPr>
                        <a:t> – GO (gss2010)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100,8</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347,6</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328,7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12,55</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3858774236"/>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4</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latin typeface="+mj-lt"/>
                        </a:rPr>
                        <a:t>Giá trị  gia tăng -VA (gss2010)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24,4</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81,0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77,7</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12,26</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1238444935"/>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5</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latin typeface="+mj-lt"/>
                        </a:rPr>
                        <a:t>VA/GO</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24,2</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23,8</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latin typeface="+mj-lt"/>
                        </a:rPr>
                        <a:t>23,6</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-0,26</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948358279"/>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6</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dirty="0" err="1">
                          <a:effectLst/>
                          <a:uFill>
                            <a:solidFill>
                              <a:srgbClr val="0000FF"/>
                            </a:solidFill>
                          </a:uFill>
                          <a:latin typeface="+mj-lt"/>
                        </a:rPr>
                        <a:t>Sản</a:t>
                      </a:r>
                      <a:r>
                        <a:rPr lang="en-US" sz="1400" dirty="0">
                          <a:effectLst/>
                          <a:uFill>
                            <a:solidFill>
                              <a:srgbClr val="0000FF"/>
                            </a:solidFill>
                          </a:uFill>
                          <a:latin typeface="+mj-lt"/>
                        </a:rPr>
                        <a:t> </a:t>
                      </a:r>
                      <a:r>
                        <a:rPr lang="en-US" sz="1400" dirty="0" err="1">
                          <a:effectLst/>
                          <a:uFill>
                            <a:solidFill>
                              <a:srgbClr val="0000FF"/>
                            </a:solidFill>
                          </a:uFill>
                          <a:latin typeface="+mj-lt"/>
                        </a:rPr>
                        <a:t>phẩm</a:t>
                      </a:r>
                      <a:r>
                        <a:rPr lang="en-US" sz="1400" dirty="0">
                          <a:effectLst/>
                          <a:uFill>
                            <a:solidFill>
                              <a:srgbClr val="0000FF"/>
                            </a:solidFill>
                          </a:uFill>
                          <a:latin typeface="+mj-lt"/>
                        </a:rPr>
                        <a:t> </a:t>
                      </a:r>
                      <a:r>
                        <a:rPr lang="en-US" sz="1400" dirty="0" err="1">
                          <a:effectLst/>
                          <a:uFill>
                            <a:solidFill>
                              <a:srgbClr val="0000FF"/>
                            </a:solidFill>
                          </a:uFill>
                          <a:latin typeface="+mj-lt"/>
                        </a:rPr>
                        <a:t>chủ</a:t>
                      </a:r>
                      <a:r>
                        <a:rPr lang="en-US" sz="1400" dirty="0">
                          <a:effectLst/>
                          <a:uFill>
                            <a:solidFill>
                              <a:srgbClr val="0000FF"/>
                            </a:solidFill>
                          </a:uFill>
                          <a:latin typeface="+mj-lt"/>
                        </a:rPr>
                        <a:t> </a:t>
                      </a:r>
                      <a:r>
                        <a:rPr lang="en-US" sz="1400" dirty="0" err="1">
                          <a:effectLst/>
                          <a:uFill>
                            <a:solidFill>
                              <a:srgbClr val="0000FF"/>
                            </a:solidFill>
                          </a:uFill>
                          <a:latin typeface="+mj-lt"/>
                        </a:rPr>
                        <a:t>yếu</a:t>
                      </a:r>
                      <a:r>
                        <a:rPr lang="en-US" sz="1400" dirty="0">
                          <a:effectLst/>
                          <a:uFill>
                            <a:solidFill>
                              <a:srgbClr val="0000FF"/>
                            </a:solidFill>
                          </a:uFill>
                          <a:latin typeface="+mj-lt"/>
                        </a:rPr>
                        <a:t>: </a:t>
                      </a:r>
                      <a:r>
                        <a:rPr lang="en-US" sz="1400" kern="1200" dirty="0" err="1">
                          <a:solidFill>
                            <a:schemeClr val="dk1"/>
                          </a:solidFill>
                          <a:effectLst/>
                          <a:uFill>
                            <a:solidFill>
                              <a:srgbClr val="0000FF"/>
                            </a:solidFill>
                          </a:uFill>
                          <a:latin typeface="+mj-lt"/>
                          <a:ea typeface="+mn-ea"/>
                          <a:cs typeface="+mn-cs"/>
                        </a:rPr>
                        <a:t>Gỗ</a:t>
                      </a:r>
                      <a:r>
                        <a:rPr lang="en-US" sz="1400" kern="1200" dirty="0">
                          <a:solidFill>
                            <a:schemeClr val="dk1"/>
                          </a:solidFill>
                          <a:effectLst/>
                          <a:uFill>
                            <a:solidFill>
                              <a:srgbClr val="0000FF"/>
                            </a:solidFill>
                          </a:uFill>
                          <a:latin typeface="+mj-lt"/>
                          <a:ea typeface="+mn-ea"/>
                          <a:cs typeface="+mn-cs"/>
                        </a:rPr>
                        <a:t> </a:t>
                      </a:r>
                      <a:r>
                        <a:rPr lang="en-US" sz="1400" kern="1200" dirty="0" err="1">
                          <a:solidFill>
                            <a:schemeClr val="dk1"/>
                          </a:solidFill>
                          <a:effectLst/>
                          <a:uFill>
                            <a:solidFill>
                              <a:srgbClr val="0000FF"/>
                            </a:solidFill>
                          </a:uFill>
                          <a:latin typeface="+mj-lt"/>
                          <a:ea typeface="+mn-ea"/>
                          <a:cs typeface="+mn-cs"/>
                        </a:rPr>
                        <a:t>xẻ</a:t>
                      </a:r>
                      <a:r>
                        <a:rPr lang="en-US" sz="1400" kern="1200" dirty="0">
                          <a:solidFill>
                            <a:schemeClr val="dk1"/>
                          </a:solidFill>
                          <a:effectLst/>
                          <a:uFill>
                            <a:solidFill>
                              <a:srgbClr val="0000FF"/>
                            </a:solidFill>
                          </a:uFill>
                          <a:latin typeface="+mj-lt"/>
                          <a:ea typeface="+mn-ea"/>
                          <a:cs typeface="+mn-cs"/>
                        </a:rPr>
                        <a:t>/</a:t>
                      </a:r>
                      <a:r>
                        <a:rPr lang="en-US" sz="1400" kern="1200" dirty="0" err="1">
                          <a:solidFill>
                            <a:schemeClr val="dk1"/>
                          </a:solidFill>
                          <a:effectLst/>
                          <a:uFill>
                            <a:solidFill>
                              <a:srgbClr val="0000FF"/>
                            </a:solidFill>
                          </a:uFill>
                          <a:latin typeface="+mj-lt"/>
                          <a:ea typeface="+mn-ea"/>
                          <a:cs typeface="+mn-cs"/>
                        </a:rPr>
                        <a:t>Ván</a:t>
                      </a:r>
                      <a:r>
                        <a:rPr lang="en-US" sz="1400" kern="1200" dirty="0">
                          <a:solidFill>
                            <a:schemeClr val="dk1"/>
                          </a:solidFill>
                          <a:effectLst/>
                          <a:uFill>
                            <a:solidFill>
                              <a:srgbClr val="0000FF"/>
                            </a:solidFill>
                          </a:uFill>
                          <a:latin typeface="+mj-lt"/>
                          <a:ea typeface="+mn-ea"/>
                          <a:cs typeface="+mn-cs"/>
                        </a:rPr>
                        <a:t> </a:t>
                      </a:r>
                      <a:r>
                        <a:rPr lang="en-US" sz="1400" kern="1200" dirty="0" err="1">
                          <a:solidFill>
                            <a:schemeClr val="dk1"/>
                          </a:solidFill>
                          <a:effectLst/>
                          <a:uFill>
                            <a:solidFill>
                              <a:srgbClr val="0000FF"/>
                            </a:solidFill>
                          </a:uFill>
                          <a:latin typeface="+mj-lt"/>
                          <a:ea typeface="+mn-ea"/>
                          <a:cs typeface="+mn-cs"/>
                        </a:rPr>
                        <a:t>ép</a:t>
                      </a:r>
                      <a:r>
                        <a:rPr lang="en-US" sz="1400" kern="1200" dirty="0">
                          <a:solidFill>
                            <a:schemeClr val="dk1"/>
                          </a:solidFill>
                          <a:effectLst/>
                          <a:uFill>
                            <a:solidFill>
                              <a:srgbClr val="0000FF"/>
                            </a:solidFill>
                          </a:uFill>
                          <a:latin typeface="+mj-lt"/>
                          <a:ea typeface="+mn-ea"/>
                          <a:cs typeface="+mn-cs"/>
                        </a:rPr>
                        <a:t> (1.000.m³)</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29/0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 2/58</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ea typeface="Calibri" panose="020F0502020204030204" pitchFamily="34" charset="0"/>
                          <a:cs typeface="Times New Roman" panose="02020603050405020304" pitchFamily="18" charset="0"/>
                        </a:rPr>
                        <a:t>9/120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latin typeface="+mj-lt"/>
                        </a:rPr>
                        <a:t> </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2649831306"/>
                  </a:ext>
                </a:extLst>
              </a:tr>
            </a:tbl>
          </a:graphicData>
        </a:graphic>
      </p:graphicFrame>
      <p:graphicFrame>
        <p:nvGraphicFramePr>
          <p:cNvPr id="13" name="Table 12">
            <a:extLst>
              <a:ext uri="{FF2B5EF4-FFF2-40B4-BE49-F238E27FC236}">
                <a16:creationId xmlns:a16="http://schemas.microsoft.com/office/drawing/2014/main" xmlns="" id="{883D6ED0-558A-457E-AFB2-6BF6BC477F5E}"/>
              </a:ext>
            </a:extLst>
          </p:cNvPr>
          <p:cNvGraphicFramePr>
            <a:graphicFrameLocks noGrp="1"/>
          </p:cNvGraphicFramePr>
          <p:nvPr>
            <p:extLst>
              <p:ext uri="{D42A27DB-BD31-4B8C-83A1-F6EECF244321}">
                <p14:modId xmlns:p14="http://schemas.microsoft.com/office/powerpoint/2010/main" val="991090032"/>
              </p:ext>
            </p:extLst>
          </p:nvPr>
        </p:nvGraphicFramePr>
        <p:xfrm>
          <a:off x="1096963" y="4245640"/>
          <a:ext cx="10058400" cy="1941576"/>
        </p:xfrm>
        <a:graphic>
          <a:graphicData uri="http://schemas.openxmlformats.org/drawingml/2006/table">
            <a:tbl>
              <a:tblPr firstRow="1" firstCol="1" bandRow="1">
                <a:tableStyleId>{5C22544A-7EE6-4342-B048-85BDC9FD1C3A}</a:tableStyleId>
              </a:tblPr>
              <a:tblGrid>
                <a:gridCol w="611551">
                  <a:extLst>
                    <a:ext uri="{9D8B030D-6E8A-4147-A177-3AD203B41FA5}">
                      <a16:colId xmlns:a16="http://schemas.microsoft.com/office/drawing/2014/main" xmlns="" val="1750441867"/>
                    </a:ext>
                  </a:extLst>
                </a:gridCol>
                <a:gridCol w="4087734">
                  <a:extLst>
                    <a:ext uri="{9D8B030D-6E8A-4147-A177-3AD203B41FA5}">
                      <a16:colId xmlns:a16="http://schemas.microsoft.com/office/drawing/2014/main" xmlns="" val="279532569"/>
                    </a:ext>
                  </a:extLst>
                </a:gridCol>
                <a:gridCol w="947501">
                  <a:extLst>
                    <a:ext uri="{9D8B030D-6E8A-4147-A177-3AD203B41FA5}">
                      <a16:colId xmlns:a16="http://schemas.microsoft.com/office/drawing/2014/main" xmlns="" val="3195907554"/>
                    </a:ext>
                  </a:extLst>
                </a:gridCol>
                <a:gridCol w="947501">
                  <a:extLst>
                    <a:ext uri="{9D8B030D-6E8A-4147-A177-3AD203B41FA5}">
                      <a16:colId xmlns:a16="http://schemas.microsoft.com/office/drawing/2014/main" xmlns="" val="2850400500"/>
                    </a:ext>
                  </a:extLst>
                </a:gridCol>
                <a:gridCol w="947501">
                  <a:extLst>
                    <a:ext uri="{9D8B030D-6E8A-4147-A177-3AD203B41FA5}">
                      <a16:colId xmlns:a16="http://schemas.microsoft.com/office/drawing/2014/main" xmlns="" val="1288781461"/>
                    </a:ext>
                  </a:extLst>
                </a:gridCol>
                <a:gridCol w="2516612">
                  <a:extLst>
                    <a:ext uri="{9D8B030D-6E8A-4147-A177-3AD203B41FA5}">
                      <a16:colId xmlns:a16="http://schemas.microsoft.com/office/drawing/2014/main" xmlns="" val="2312667966"/>
                    </a:ext>
                  </a:extLst>
                </a:gridCol>
              </a:tblGrid>
              <a:tr h="16510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 TT</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Tên</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2010</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2015</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2020</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BQ (%) 2011-2020</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782729762"/>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1</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rPr>
                        <a:t>Số lượng DN</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20</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18</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22</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0,96</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3039218475"/>
                  </a:ext>
                </a:extLst>
              </a:tr>
              <a:tr h="205105">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2</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rPr>
                        <a:t>Số lượng lao động</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411</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237</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252</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rPr>
                        <a:t>-5,44</a:t>
                      </a:r>
                      <a:endParaRPr lang="en-AU" sz="1300" dirty="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3963313986"/>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3</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dirty="0" err="1">
                          <a:effectLst/>
                          <a:uFill>
                            <a:solidFill>
                              <a:srgbClr val="0000FF"/>
                            </a:solidFill>
                          </a:uFill>
                        </a:rPr>
                        <a:t>Giá</a:t>
                      </a:r>
                      <a:r>
                        <a:rPr lang="en-US" sz="1400" dirty="0">
                          <a:effectLst/>
                          <a:uFill>
                            <a:solidFill>
                              <a:srgbClr val="0000FF"/>
                            </a:solidFill>
                          </a:uFill>
                        </a:rPr>
                        <a:t> </a:t>
                      </a:r>
                      <a:r>
                        <a:rPr lang="en-US" sz="1400" dirty="0" err="1">
                          <a:effectLst/>
                          <a:uFill>
                            <a:solidFill>
                              <a:srgbClr val="0000FF"/>
                            </a:solidFill>
                          </a:uFill>
                        </a:rPr>
                        <a:t>trị</a:t>
                      </a:r>
                      <a:r>
                        <a:rPr lang="en-US" sz="1400" dirty="0">
                          <a:effectLst/>
                          <a:uFill>
                            <a:solidFill>
                              <a:srgbClr val="0000FF"/>
                            </a:solidFill>
                          </a:uFill>
                        </a:rPr>
                        <a:t> </a:t>
                      </a:r>
                      <a:r>
                        <a:rPr lang="en-US" sz="1400" dirty="0" err="1">
                          <a:effectLst/>
                          <a:uFill>
                            <a:solidFill>
                              <a:srgbClr val="0000FF"/>
                            </a:solidFill>
                          </a:uFill>
                        </a:rPr>
                        <a:t>sản</a:t>
                      </a:r>
                      <a:r>
                        <a:rPr lang="en-US" sz="1400" dirty="0">
                          <a:effectLst/>
                          <a:uFill>
                            <a:solidFill>
                              <a:srgbClr val="0000FF"/>
                            </a:solidFill>
                          </a:uFill>
                        </a:rPr>
                        <a:t> </a:t>
                      </a:r>
                      <a:r>
                        <a:rPr lang="en-US" sz="1400" dirty="0" err="1">
                          <a:effectLst/>
                          <a:uFill>
                            <a:solidFill>
                              <a:srgbClr val="0000FF"/>
                            </a:solidFill>
                          </a:uFill>
                        </a:rPr>
                        <a:t>xuất</a:t>
                      </a:r>
                      <a:r>
                        <a:rPr lang="en-US" sz="1400" dirty="0">
                          <a:effectLst/>
                          <a:uFill>
                            <a:solidFill>
                              <a:srgbClr val="0000FF"/>
                            </a:solidFill>
                          </a:uFill>
                        </a:rPr>
                        <a:t> – GO (gss2010)</a:t>
                      </a:r>
                      <a:endParaRPr lang="en-AU" sz="1300" dirty="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179,6</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274,9</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153,0</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rPr>
                        <a:t>-1,59</a:t>
                      </a:r>
                      <a:endParaRPr lang="en-AU" sz="1300" dirty="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1751084514"/>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4</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rPr>
                        <a:t>Giá trị  gia tăng -VA (gss2010)</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43,6</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64,2</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36,2</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-1,84</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3652682987"/>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5</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a:effectLst/>
                          <a:uFill>
                            <a:solidFill>
                              <a:srgbClr val="0000FF"/>
                            </a:solidFill>
                          </a:uFill>
                        </a:rPr>
                        <a:t>VA/GO</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24,3</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23,3</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23,7</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rPr>
                        <a:t>-0,26</a:t>
                      </a:r>
                      <a:endParaRPr lang="en-AU" sz="1300" dirty="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2279779570"/>
                  </a:ext>
                </a:extLst>
              </a:tr>
              <a:tr h="209550">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rPr>
                        <a:t>6</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dirty="0" err="1">
                          <a:effectLst/>
                          <a:uFill>
                            <a:solidFill>
                              <a:srgbClr val="0000FF"/>
                            </a:solidFill>
                          </a:uFill>
                        </a:rPr>
                        <a:t>Sản</a:t>
                      </a:r>
                      <a:r>
                        <a:rPr lang="en-US" sz="1400" dirty="0">
                          <a:effectLst/>
                          <a:uFill>
                            <a:solidFill>
                              <a:srgbClr val="0000FF"/>
                            </a:solidFill>
                          </a:uFill>
                        </a:rPr>
                        <a:t> </a:t>
                      </a:r>
                      <a:r>
                        <a:rPr lang="en-US" sz="1400" dirty="0" err="1">
                          <a:effectLst/>
                          <a:uFill>
                            <a:solidFill>
                              <a:srgbClr val="0000FF"/>
                            </a:solidFill>
                          </a:uFill>
                        </a:rPr>
                        <a:t>phẩm</a:t>
                      </a:r>
                      <a:r>
                        <a:rPr lang="en-US" sz="1400" dirty="0">
                          <a:effectLst/>
                          <a:uFill>
                            <a:solidFill>
                              <a:srgbClr val="0000FF"/>
                            </a:solidFill>
                          </a:uFill>
                        </a:rPr>
                        <a:t> </a:t>
                      </a:r>
                      <a:r>
                        <a:rPr lang="en-US" sz="1400" dirty="0" err="1">
                          <a:effectLst/>
                          <a:uFill>
                            <a:solidFill>
                              <a:srgbClr val="0000FF"/>
                            </a:solidFill>
                          </a:uFill>
                        </a:rPr>
                        <a:t>chủ</a:t>
                      </a:r>
                      <a:r>
                        <a:rPr lang="en-US" sz="1400" dirty="0">
                          <a:effectLst/>
                          <a:uFill>
                            <a:solidFill>
                              <a:srgbClr val="0000FF"/>
                            </a:solidFill>
                          </a:uFill>
                        </a:rPr>
                        <a:t> </a:t>
                      </a:r>
                      <a:r>
                        <a:rPr lang="en-US" sz="1400" dirty="0" err="1">
                          <a:effectLst/>
                          <a:uFill>
                            <a:solidFill>
                              <a:srgbClr val="0000FF"/>
                            </a:solidFill>
                          </a:uFill>
                        </a:rPr>
                        <a:t>yếu</a:t>
                      </a:r>
                      <a:r>
                        <a:rPr lang="en-US" sz="1400" dirty="0">
                          <a:effectLst/>
                          <a:uFill>
                            <a:solidFill>
                              <a:srgbClr val="0000FF"/>
                            </a:solidFill>
                          </a:uFill>
                        </a:rPr>
                        <a:t>: </a:t>
                      </a:r>
                      <a:r>
                        <a:rPr lang="en-US" sz="1400" dirty="0" err="1">
                          <a:effectLst/>
                          <a:uFill>
                            <a:solidFill>
                              <a:srgbClr val="0000FF"/>
                            </a:solidFill>
                          </a:uFill>
                        </a:rPr>
                        <a:t>Bàn</a:t>
                      </a:r>
                      <a:r>
                        <a:rPr lang="en-US" sz="1400" dirty="0">
                          <a:effectLst/>
                          <a:uFill>
                            <a:solidFill>
                              <a:srgbClr val="0000FF"/>
                            </a:solidFill>
                          </a:uFill>
                        </a:rPr>
                        <a:t> </a:t>
                      </a:r>
                      <a:r>
                        <a:rPr lang="en-US" sz="1400" dirty="0" err="1">
                          <a:effectLst/>
                          <a:uFill>
                            <a:solidFill>
                              <a:srgbClr val="0000FF"/>
                            </a:solidFill>
                          </a:uFill>
                        </a:rPr>
                        <a:t>ghế</a:t>
                      </a:r>
                      <a:r>
                        <a:rPr lang="en-US" sz="1400" dirty="0">
                          <a:effectLst/>
                          <a:uFill>
                            <a:solidFill>
                              <a:srgbClr val="0000FF"/>
                            </a:solidFill>
                          </a:uFill>
                        </a:rPr>
                        <a:t>, </a:t>
                      </a:r>
                      <a:r>
                        <a:rPr lang="en-US" sz="1400" dirty="0" err="1">
                          <a:effectLst/>
                          <a:uFill>
                            <a:solidFill>
                              <a:srgbClr val="0000FF"/>
                            </a:solidFill>
                          </a:uFill>
                        </a:rPr>
                        <a:t>giường</a:t>
                      </a:r>
                      <a:r>
                        <a:rPr lang="en-US" sz="1400" dirty="0">
                          <a:effectLst/>
                          <a:uFill>
                            <a:solidFill>
                              <a:srgbClr val="0000FF"/>
                            </a:solidFill>
                          </a:uFill>
                        </a:rPr>
                        <a:t> </a:t>
                      </a:r>
                      <a:r>
                        <a:rPr lang="en-US" sz="1400" dirty="0" err="1">
                          <a:effectLst/>
                          <a:uFill>
                            <a:solidFill>
                              <a:srgbClr val="0000FF"/>
                            </a:solidFill>
                          </a:uFill>
                        </a:rPr>
                        <a:t>tủ</a:t>
                      </a:r>
                      <a:r>
                        <a:rPr lang="en-US" sz="1400" dirty="0">
                          <a:effectLst/>
                          <a:uFill>
                            <a:solidFill>
                              <a:srgbClr val="0000FF"/>
                            </a:solidFill>
                          </a:uFill>
                        </a:rPr>
                        <a:t> (1.000 SP)</a:t>
                      </a:r>
                      <a:endParaRPr lang="en-AU" sz="1300" dirty="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 </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45</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a:effectLst/>
                          <a:uFill>
                            <a:solidFill>
                              <a:srgbClr val="0000FF"/>
                            </a:solidFill>
                          </a:uFill>
                        </a:rPr>
                        <a:t>140</a:t>
                      </a:r>
                      <a:endParaRPr lang="en-AU" sz="130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dirty="0">
                          <a:effectLst/>
                          <a:uFill>
                            <a:solidFill>
                              <a:srgbClr val="0000FF"/>
                            </a:solidFill>
                          </a:uFill>
                        </a:rPr>
                        <a:t> </a:t>
                      </a:r>
                      <a:endParaRPr lang="en-AU" sz="1300" dirty="0">
                        <a:effectLst/>
                        <a:uFill>
                          <a:solidFill>
                            <a:srgbClr val="0000FF"/>
                          </a:solidFill>
                        </a:uFill>
                        <a:latin typeface="Times New Roman" panose="02020603050405020304" pitchFamily="18" charset="0"/>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483999237"/>
                  </a:ext>
                </a:extLst>
              </a:tr>
            </a:tbl>
          </a:graphicData>
        </a:graphic>
      </p:graphicFrame>
      <p:sp>
        <p:nvSpPr>
          <p:cNvPr id="17" name="TextBox 16">
            <a:extLst>
              <a:ext uri="{FF2B5EF4-FFF2-40B4-BE49-F238E27FC236}">
                <a16:creationId xmlns:a16="http://schemas.microsoft.com/office/drawing/2014/main" xmlns="" id="{461224B7-9479-419F-A230-B1C8884767D9}"/>
              </a:ext>
            </a:extLst>
          </p:cNvPr>
          <p:cNvSpPr txBox="1"/>
          <p:nvPr/>
        </p:nvSpPr>
        <p:spPr>
          <a:xfrm>
            <a:off x="1276349" y="3857625"/>
            <a:ext cx="5029201" cy="369332"/>
          </a:xfrm>
          <a:prstGeom prst="rect">
            <a:avLst/>
          </a:prstGeom>
          <a:noFill/>
        </p:spPr>
        <p:txBody>
          <a:bodyPr wrap="square" rtlCol="0">
            <a:spAutoFit/>
          </a:bodyPr>
          <a:lstStyle/>
          <a:p>
            <a:r>
              <a:rPr lang="en-US" dirty="0"/>
              <a:t>3.5. </a:t>
            </a:r>
            <a:r>
              <a:rPr lang="en-US" b="1" dirty="0" err="1"/>
              <a:t>Công</a:t>
            </a:r>
            <a:r>
              <a:rPr lang="en-US" b="1" dirty="0"/>
              <a:t> </a:t>
            </a:r>
            <a:r>
              <a:rPr lang="en-US" b="1" dirty="0" err="1"/>
              <a:t>nghiệp</a:t>
            </a:r>
            <a:r>
              <a:rPr lang="en-US" b="1" dirty="0"/>
              <a:t> </a:t>
            </a:r>
            <a:r>
              <a:rPr lang="en-US" b="1" dirty="0" err="1"/>
              <a:t>Sản</a:t>
            </a:r>
            <a:r>
              <a:rPr lang="en-US" b="1" dirty="0"/>
              <a:t> </a:t>
            </a:r>
            <a:r>
              <a:rPr lang="en-US" b="1" dirty="0" err="1"/>
              <a:t>xuất</a:t>
            </a:r>
            <a:r>
              <a:rPr lang="en-US" b="1" dirty="0"/>
              <a:t> (</a:t>
            </a:r>
            <a:r>
              <a:rPr lang="en-US" b="1" dirty="0" err="1"/>
              <a:t>Sp</a:t>
            </a:r>
            <a:r>
              <a:rPr lang="en-US" b="1" dirty="0"/>
              <a:t> </a:t>
            </a:r>
            <a:r>
              <a:rPr lang="en-US" b="1" dirty="0" err="1"/>
              <a:t>Gường</a:t>
            </a:r>
            <a:r>
              <a:rPr lang="en-US" b="1" dirty="0"/>
              <a:t>, </a:t>
            </a:r>
            <a:r>
              <a:rPr lang="en-US" b="1" dirty="0" err="1"/>
              <a:t>Tủ</a:t>
            </a:r>
            <a:r>
              <a:rPr lang="en-US" b="1" dirty="0"/>
              <a:t>, </a:t>
            </a:r>
            <a:r>
              <a:rPr lang="en-US" b="1" dirty="0" err="1"/>
              <a:t>Bàn</a:t>
            </a:r>
            <a:r>
              <a:rPr lang="en-US" b="1" dirty="0"/>
              <a:t> </a:t>
            </a:r>
            <a:r>
              <a:rPr lang="en-US" b="1" dirty="0" err="1"/>
              <a:t>ghế</a:t>
            </a:r>
            <a:r>
              <a:rPr lang="en-US" b="1" dirty="0"/>
              <a:t>)</a:t>
            </a:r>
            <a:endParaRPr lang="en-AU" b="1" dirty="0"/>
          </a:p>
        </p:txBody>
      </p:sp>
    </p:spTree>
    <p:extLst>
      <p:ext uri="{BB962C8B-B14F-4D97-AF65-F5344CB8AC3E}">
        <p14:creationId xmlns:p14="http://schemas.microsoft.com/office/powerpoint/2010/main" val="1498251122"/>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7299819"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3. </a:t>
            </a:r>
            <a:r>
              <a:rPr lang="en-US" sz="2000" b="1" dirty="0">
                <a:latin typeface="Cambria" panose="02040503050406030204" pitchFamily="18" charset="0"/>
                <a:ea typeface="Cambria" panose="02040503050406030204" pitchFamily="18" charset="0"/>
              </a:rPr>
              <a:t>NGÀNH CÔNG NGHIỆP THEO PHÂN NGÀNH KINH TẾ (CẤP 2)</a:t>
            </a:r>
          </a:p>
        </p:txBody>
      </p:sp>
      <p:sp>
        <p:nvSpPr>
          <p:cNvPr id="6" name="Rectangle 5"/>
          <p:cNvSpPr/>
          <p:nvPr/>
        </p:nvSpPr>
        <p:spPr>
          <a:xfrm>
            <a:off x="4422187" y="589526"/>
            <a:ext cx="3708772"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 CÔNG NGHIỆP THẾ MẠNH</a:t>
            </a:r>
          </a:p>
        </p:txBody>
      </p:sp>
      <p:sp>
        <p:nvSpPr>
          <p:cNvPr id="2" name="TextBox 1">
            <a:extLst>
              <a:ext uri="{FF2B5EF4-FFF2-40B4-BE49-F238E27FC236}">
                <a16:creationId xmlns:a16="http://schemas.microsoft.com/office/drawing/2014/main" xmlns="" id="{731551C5-8E14-4A6E-8A33-E9182F24330F}"/>
              </a:ext>
            </a:extLst>
          </p:cNvPr>
          <p:cNvSpPr txBox="1"/>
          <p:nvPr/>
        </p:nvSpPr>
        <p:spPr>
          <a:xfrm>
            <a:off x="1276349" y="1762125"/>
            <a:ext cx="4629151" cy="369332"/>
          </a:xfrm>
          <a:prstGeom prst="rect">
            <a:avLst/>
          </a:prstGeom>
          <a:noFill/>
        </p:spPr>
        <p:txBody>
          <a:bodyPr wrap="square" rtlCol="0">
            <a:spAutoFit/>
          </a:bodyPr>
          <a:lstStyle/>
          <a:p>
            <a:r>
              <a:rPr lang="en-US" dirty="0"/>
              <a:t>3.6. </a:t>
            </a:r>
            <a:r>
              <a:rPr lang="en-US" b="1" dirty="0" err="1"/>
              <a:t>Công</a:t>
            </a:r>
            <a:r>
              <a:rPr lang="en-US" b="1" dirty="0"/>
              <a:t> </a:t>
            </a:r>
            <a:r>
              <a:rPr lang="en-US" b="1" dirty="0" err="1"/>
              <a:t>nghiệp</a:t>
            </a:r>
            <a:r>
              <a:rPr lang="en-US" b="1" dirty="0"/>
              <a:t> </a:t>
            </a:r>
            <a:r>
              <a:rPr lang="en-US" b="1" dirty="0" err="1"/>
              <a:t>Sản</a:t>
            </a:r>
            <a:r>
              <a:rPr lang="en-US" b="1" dirty="0"/>
              <a:t> </a:t>
            </a:r>
            <a:r>
              <a:rPr lang="en-US" b="1" dirty="0" err="1"/>
              <a:t>xuất</a:t>
            </a:r>
            <a:r>
              <a:rPr lang="en-US" b="1" dirty="0"/>
              <a:t> (Kim </a:t>
            </a:r>
            <a:r>
              <a:rPr lang="en-US" b="1" dirty="0" err="1"/>
              <a:t>loại</a:t>
            </a:r>
            <a:r>
              <a:rPr lang="en-US" b="1" dirty="0"/>
              <a:t>)</a:t>
            </a:r>
            <a:endParaRPr lang="en-AU" b="1" dirty="0"/>
          </a:p>
        </p:txBody>
      </p:sp>
      <p:sp>
        <p:nvSpPr>
          <p:cNvPr id="14" name="TextBox 13">
            <a:extLst>
              <a:ext uri="{FF2B5EF4-FFF2-40B4-BE49-F238E27FC236}">
                <a16:creationId xmlns:a16="http://schemas.microsoft.com/office/drawing/2014/main" xmlns="" id="{B9BBC7D7-390B-4B1E-AEE6-D3F6C2B5BF20}"/>
              </a:ext>
            </a:extLst>
          </p:cNvPr>
          <p:cNvSpPr txBox="1"/>
          <p:nvPr/>
        </p:nvSpPr>
        <p:spPr>
          <a:xfrm>
            <a:off x="2924175" y="5964864"/>
            <a:ext cx="8229600" cy="362472"/>
          </a:xfrm>
          <a:prstGeom prst="rect">
            <a:avLst/>
          </a:prstGeom>
          <a:noFill/>
        </p:spPr>
        <p:txBody>
          <a:bodyPr wrap="square">
            <a:spAutoFit/>
          </a:bodyPr>
          <a:lstStyle/>
          <a:p>
            <a:pPr marL="0" marR="0" algn="r">
              <a:lnSpc>
                <a:spcPct val="130000"/>
              </a:lnSpc>
              <a:spcBef>
                <a:spcPts val="0"/>
              </a:spcBef>
              <a:spcAft>
                <a:spcPts val="0"/>
              </a:spcAft>
              <a:tabLst>
                <a:tab pos="457200" algn="l"/>
              </a:tabLst>
            </a:pPr>
            <a:r>
              <a:rPr lang="en-US" sz="1500" i="1" dirty="0" err="1">
                <a:effectLst/>
                <a:uFill>
                  <a:solidFill>
                    <a:srgbClr val="0000FF"/>
                  </a:solidFill>
                </a:uFill>
                <a:latin typeface="Times New Roman" panose="02020603050405020304" pitchFamily="18" charset="0"/>
                <a:ea typeface="Calibri" panose="020F0502020204030204" pitchFamily="34" charset="0"/>
              </a:rPr>
              <a:t>Nguồn</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Niên</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giám</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thống</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kê</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tỉnh</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Đắk</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Nông</a:t>
            </a:r>
            <a:r>
              <a:rPr lang="en-US" sz="1500" i="1" dirty="0">
                <a:effectLst/>
                <a:uFill>
                  <a:solidFill>
                    <a:srgbClr val="0000FF"/>
                  </a:solidFill>
                </a:uFill>
                <a:latin typeface="Times New Roman" panose="02020603050405020304" pitchFamily="18" charset="0"/>
                <a:ea typeface="Calibri" panose="020F0502020204030204" pitchFamily="34" charset="0"/>
              </a:rPr>
              <a:t>, 2011-2020 </a:t>
            </a:r>
            <a:r>
              <a:rPr lang="en-US" sz="1500" i="1" dirty="0" err="1">
                <a:effectLst/>
                <a:uFill>
                  <a:solidFill>
                    <a:srgbClr val="0000FF"/>
                  </a:solidFill>
                </a:uFill>
                <a:latin typeface="Times New Roman" panose="02020603050405020304" pitchFamily="18" charset="0"/>
                <a:ea typeface="Calibri" panose="020F0502020204030204" pitchFamily="34" charset="0"/>
              </a:rPr>
              <a:t>và</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tổng</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hợp</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của</a:t>
            </a:r>
            <a:r>
              <a:rPr lang="en-US" sz="1500" i="1" dirty="0">
                <a:effectLst/>
                <a:uFill>
                  <a:solidFill>
                    <a:srgbClr val="0000FF"/>
                  </a:solidFill>
                </a:uFill>
                <a:latin typeface="Times New Roman" panose="02020603050405020304" pitchFamily="18" charset="0"/>
                <a:ea typeface="Calibri" panose="020F0502020204030204" pitchFamily="34" charset="0"/>
              </a:rPr>
              <a:t> IDR</a:t>
            </a:r>
            <a:endParaRPr lang="en-AU" sz="1500" dirty="0">
              <a:effectLst/>
              <a:uFill>
                <a:solidFill>
                  <a:srgbClr val="0000FF"/>
                </a:solidFill>
              </a:uFill>
              <a:latin typeface="Times New Roman" panose="02020603050405020304" pitchFamily="18" charset="0"/>
              <a:ea typeface="Calibri" panose="020F0502020204030204" pitchFamily="34" charset="0"/>
            </a:endParaRPr>
          </a:p>
        </p:txBody>
      </p:sp>
      <p:graphicFrame>
        <p:nvGraphicFramePr>
          <p:cNvPr id="4" name="Table 3">
            <a:extLst>
              <a:ext uri="{FF2B5EF4-FFF2-40B4-BE49-F238E27FC236}">
                <a16:creationId xmlns:a16="http://schemas.microsoft.com/office/drawing/2014/main" xmlns="" id="{0A283155-40A1-4574-BD7C-ACA92A331D82}"/>
              </a:ext>
            </a:extLst>
          </p:cNvPr>
          <p:cNvGraphicFramePr>
            <a:graphicFrameLocks noGrp="1"/>
          </p:cNvGraphicFramePr>
          <p:nvPr>
            <p:extLst>
              <p:ext uri="{D42A27DB-BD31-4B8C-83A1-F6EECF244321}">
                <p14:modId xmlns:p14="http://schemas.microsoft.com/office/powerpoint/2010/main" val="2707490297"/>
              </p:ext>
            </p:extLst>
          </p:nvPr>
        </p:nvGraphicFramePr>
        <p:xfrm>
          <a:off x="1096963" y="2075242"/>
          <a:ext cx="10058400" cy="2218944"/>
        </p:xfrm>
        <a:graphic>
          <a:graphicData uri="http://schemas.openxmlformats.org/drawingml/2006/table">
            <a:tbl>
              <a:tblPr firstRow="1" firstCol="1" bandRow="1">
                <a:tableStyleId>{5C22544A-7EE6-4342-B048-85BDC9FD1C3A}</a:tableStyleId>
              </a:tblPr>
              <a:tblGrid>
                <a:gridCol w="577352">
                  <a:extLst>
                    <a:ext uri="{9D8B030D-6E8A-4147-A177-3AD203B41FA5}">
                      <a16:colId xmlns:a16="http://schemas.microsoft.com/office/drawing/2014/main" xmlns="" val="2008395989"/>
                    </a:ext>
                  </a:extLst>
                </a:gridCol>
                <a:gridCol w="4050210">
                  <a:extLst>
                    <a:ext uri="{9D8B030D-6E8A-4147-A177-3AD203B41FA5}">
                      <a16:colId xmlns:a16="http://schemas.microsoft.com/office/drawing/2014/main" xmlns="" val="2706824607"/>
                    </a:ext>
                  </a:extLst>
                </a:gridCol>
                <a:gridCol w="1323975">
                  <a:extLst>
                    <a:ext uri="{9D8B030D-6E8A-4147-A177-3AD203B41FA5}">
                      <a16:colId xmlns:a16="http://schemas.microsoft.com/office/drawing/2014/main" xmlns="" val="476318028"/>
                    </a:ext>
                  </a:extLst>
                </a:gridCol>
                <a:gridCol w="1333500">
                  <a:extLst>
                    <a:ext uri="{9D8B030D-6E8A-4147-A177-3AD203B41FA5}">
                      <a16:colId xmlns:a16="http://schemas.microsoft.com/office/drawing/2014/main" xmlns="" val="2932694577"/>
                    </a:ext>
                  </a:extLst>
                </a:gridCol>
                <a:gridCol w="1314450">
                  <a:extLst>
                    <a:ext uri="{9D8B030D-6E8A-4147-A177-3AD203B41FA5}">
                      <a16:colId xmlns:a16="http://schemas.microsoft.com/office/drawing/2014/main" xmlns="" val="2555414178"/>
                    </a:ext>
                  </a:extLst>
                </a:gridCol>
                <a:gridCol w="1458913">
                  <a:extLst>
                    <a:ext uri="{9D8B030D-6E8A-4147-A177-3AD203B41FA5}">
                      <a16:colId xmlns:a16="http://schemas.microsoft.com/office/drawing/2014/main" xmlns="" val="1881002680"/>
                    </a:ext>
                  </a:extLst>
                </a:gridCol>
              </a:tblGrid>
              <a:tr h="258383">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 TT</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err="1">
                          <a:effectLst/>
                          <a:uFill>
                            <a:solidFill>
                              <a:srgbClr val="0000FF"/>
                            </a:solidFill>
                          </a:uFill>
                          <a:latin typeface="+mj-lt"/>
                        </a:rPr>
                        <a:t>Tên</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2010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2015</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a:effectLst/>
                          <a:uFill>
                            <a:solidFill>
                              <a:srgbClr val="0000FF"/>
                            </a:solidFill>
                          </a:uFill>
                          <a:latin typeface="+mj-lt"/>
                        </a:rPr>
                        <a:t>2020</a:t>
                      </a:r>
                      <a:endParaRPr lang="en-AU" sz="140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dirty="0">
                          <a:effectLst/>
                          <a:uFill>
                            <a:solidFill>
                              <a:srgbClr val="0000FF"/>
                            </a:solidFill>
                          </a:uFill>
                          <a:latin typeface="+mj-lt"/>
                        </a:rPr>
                        <a:t>BQ (%) 2011-2020</a:t>
                      </a:r>
                      <a:endParaRPr lang="en-AU" sz="140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3778990607"/>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1</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Số lượng DN</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3</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12</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25</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23,62</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158453379"/>
                  </a:ext>
                </a:extLst>
              </a:tr>
              <a:tr h="205105">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2</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Số lượng lao động</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167</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191</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195</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1,56</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3383652986"/>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3</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Giá trị sản xuất – GO </a:t>
                      </a:r>
                      <a:r>
                        <a:rPr lang="en-US" sz="1400" b="0" i="1">
                          <a:effectLst/>
                          <a:uFill>
                            <a:solidFill>
                              <a:srgbClr val="0000FF"/>
                            </a:solidFill>
                          </a:uFill>
                          <a:latin typeface="+mj-lt"/>
                          <a:ea typeface="Times New Roman" panose="02020603050405020304" pitchFamily="18" charset="0"/>
                          <a:cs typeface="Times New Roman" panose="02020603050405020304" pitchFamily="18" charset="0"/>
                        </a:rPr>
                        <a:t>(gss2010)</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81,2</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107,9</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242,9</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11,57</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3858774236"/>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4</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dirty="0" err="1">
                          <a:effectLst/>
                          <a:uFill>
                            <a:solidFill>
                              <a:srgbClr val="0000FF"/>
                            </a:solidFill>
                          </a:uFill>
                          <a:latin typeface="+mj-lt"/>
                          <a:ea typeface="Times New Roman" panose="02020603050405020304" pitchFamily="18" charset="0"/>
                          <a:cs typeface="Times New Roman" panose="02020603050405020304" pitchFamily="18" charset="0"/>
                        </a:rPr>
                        <a:t>Giá</a:t>
                      </a:r>
                      <a:r>
                        <a:rPr lang="en-US" sz="1400" b="0" dirty="0">
                          <a:effectLst/>
                          <a:uFill>
                            <a:solidFill>
                              <a:srgbClr val="0000FF"/>
                            </a:solidFill>
                          </a:uFill>
                          <a:latin typeface="+mj-lt"/>
                          <a:ea typeface="Times New Roman" panose="02020603050405020304" pitchFamily="18" charset="0"/>
                          <a:cs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cs typeface="Times New Roman" panose="02020603050405020304" pitchFamily="18" charset="0"/>
                        </a:rPr>
                        <a:t>trị</a:t>
                      </a:r>
                      <a:r>
                        <a:rPr lang="en-US" sz="1400" b="0" dirty="0">
                          <a:effectLst/>
                          <a:uFill>
                            <a:solidFill>
                              <a:srgbClr val="0000FF"/>
                            </a:solidFill>
                          </a:uFill>
                          <a:latin typeface="+mj-lt"/>
                          <a:ea typeface="Times New Roman" panose="02020603050405020304" pitchFamily="18" charset="0"/>
                          <a:cs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cs typeface="Times New Roman" panose="02020603050405020304" pitchFamily="18" charset="0"/>
                        </a:rPr>
                        <a:t>gia</a:t>
                      </a:r>
                      <a:r>
                        <a:rPr lang="en-US" sz="1400" b="0" dirty="0">
                          <a:effectLst/>
                          <a:uFill>
                            <a:solidFill>
                              <a:srgbClr val="0000FF"/>
                            </a:solidFill>
                          </a:uFill>
                          <a:latin typeface="+mj-lt"/>
                          <a:ea typeface="Times New Roman" panose="02020603050405020304" pitchFamily="18" charset="0"/>
                          <a:cs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cs typeface="Times New Roman" panose="02020603050405020304" pitchFamily="18" charset="0"/>
                        </a:rPr>
                        <a:t>tăng</a:t>
                      </a:r>
                      <a:r>
                        <a:rPr lang="en-US" sz="1400" b="0" dirty="0">
                          <a:effectLst/>
                          <a:uFill>
                            <a:solidFill>
                              <a:srgbClr val="0000FF"/>
                            </a:solidFill>
                          </a:uFill>
                          <a:latin typeface="+mj-lt"/>
                          <a:ea typeface="Times New Roman" panose="02020603050405020304" pitchFamily="18" charset="0"/>
                          <a:cs typeface="Times New Roman" panose="02020603050405020304" pitchFamily="18" charset="0"/>
                        </a:rPr>
                        <a:t> –VA </a:t>
                      </a:r>
                      <a:r>
                        <a:rPr lang="en-US" sz="1400" b="0" i="1" dirty="0">
                          <a:effectLst/>
                          <a:uFill>
                            <a:solidFill>
                              <a:srgbClr val="0000FF"/>
                            </a:solidFill>
                          </a:uFill>
                          <a:latin typeface="+mj-lt"/>
                          <a:ea typeface="Times New Roman" panose="02020603050405020304" pitchFamily="18" charset="0"/>
                          <a:cs typeface="Times New Roman" panose="02020603050405020304" pitchFamily="18" charset="0"/>
                        </a:rPr>
                        <a:t>(gss2010)</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22,9</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29,5</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67,1</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11,34</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1238444935"/>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5</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VA/GO</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dirty="0">
                          <a:effectLst/>
                          <a:uFill>
                            <a:solidFill>
                              <a:srgbClr val="0000FF"/>
                            </a:solidFill>
                          </a:uFill>
                          <a:latin typeface="+mj-lt"/>
                          <a:ea typeface="Times New Roman" panose="02020603050405020304" pitchFamily="18" charset="0"/>
                          <a:cs typeface="Times New Roman" panose="02020603050405020304" pitchFamily="18" charset="0"/>
                        </a:rPr>
                        <a:t>28,2</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27,3</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27,6</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cs typeface="Times New Roman" panose="02020603050405020304" pitchFamily="18" charset="0"/>
                        </a:rPr>
                        <a:t>-0,21</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948358279"/>
                  </a:ext>
                </a:extLst>
              </a:tr>
              <a:tr h="209550">
                <a:tc>
                  <a:txBody>
                    <a:bodyPr/>
                    <a:lstStyle/>
                    <a:p>
                      <a:pPr marL="0" marR="0" algn="ctr">
                        <a:lnSpc>
                          <a:spcPct val="130000"/>
                        </a:lnSpc>
                        <a:spcBef>
                          <a:spcPts val="0"/>
                        </a:spcBef>
                        <a:spcAft>
                          <a:spcPts val="0"/>
                        </a:spcAft>
                        <a:tabLst>
                          <a:tab pos="457200" algn="l"/>
                        </a:tabLst>
                      </a:pPr>
                      <a:r>
                        <a:rPr lang="en-US" sz="1400" b="0" i="0" dirty="0">
                          <a:effectLst/>
                          <a:uFill>
                            <a:solidFill>
                              <a:srgbClr val="0000FF"/>
                            </a:solidFill>
                          </a:uFill>
                          <a:latin typeface="+mj-lt"/>
                          <a:ea typeface="Times New Roman" panose="02020603050405020304" pitchFamily="18" charset="0"/>
                          <a:cs typeface="Times New Roman" panose="02020603050405020304" pitchFamily="18" charset="0"/>
                        </a:rPr>
                        <a:t>6</a:t>
                      </a:r>
                      <a:endParaRPr lang="en-AU" sz="1400" b="0" i="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i="0" dirty="0" err="1">
                          <a:effectLst/>
                          <a:uFill>
                            <a:solidFill>
                              <a:srgbClr val="0000FF"/>
                            </a:solidFill>
                          </a:uFill>
                          <a:latin typeface="+mj-lt"/>
                          <a:ea typeface="Times New Roman" panose="02020603050405020304" pitchFamily="18" charset="0"/>
                          <a:cs typeface="Times New Roman" panose="02020603050405020304" pitchFamily="18" charset="0"/>
                        </a:rPr>
                        <a:t>Sp</a:t>
                      </a:r>
                      <a:r>
                        <a:rPr lang="en-US" sz="1400" b="0" i="0" dirty="0">
                          <a:effectLst/>
                          <a:uFill>
                            <a:solidFill>
                              <a:srgbClr val="0000FF"/>
                            </a:solidFill>
                          </a:uFill>
                          <a:latin typeface="+mj-lt"/>
                          <a:ea typeface="Times New Roman" panose="02020603050405020304" pitchFamily="18" charset="0"/>
                          <a:cs typeface="Times New Roman" panose="02020603050405020304" pitchFamily="18" charset="0"/>
                        </a:rPr>
                        <a:t> </a:t>
                      </a:r>
                      <a:r>
                        <a:rPr lang="en-US" sz="1400" b="0" i="0" dirty="0" err="1">
                          <a:effectLst/>
                          <a:uFill>
                            <a:solidFill>
                              <a:srgbClr val="0000FF"/>
                            </a:solidFill>
                          </a:uFill>
                          <a:latin typeface="+mj-lt"/>
                          <a:ea typeface="Times New Roman" panose="02020603050405020304" pitchFamily="18" charset="0"/>
                          <a:cs typeface="Times New Roman" panose="02020603050405020304" pitchFamily="18" charset="0"/>
                        </a:rPr>
                        <a:t>chủ</a:t>
                      </a:r>
                      <a:r>
                        <a:rPr lang="en-US" sz="1400" b="0" i="0" dirty="0">
                          <a:effectLst/>
                          <a:uFill>
                            <a:solidFill>
                              <a:srgbClr val="0000FF"/>
                            </a:solidFill>
                          </a:uFill>
                          <a:latin typeface="+mj-lt"/>
                          <a:ea typeface="Times New Roman" panose="02020603050405020304" pitchFamily="18" charset="0"/>
                          <a:cs typeface="Times New Roman" panose="02020603050405020304" pitchFamily="18" charset="0"/>
                        </a:rPr>
                        <a:t> </a:t>
                      </a:r>
                      <a:r>
                        <a:rPr lang="en-US" sz="1400" b="0" i="0" dirty="0" err="1">
                          <a:effectLst/>
                          <a:uFill>
                            <a:solidFill>
                              <a:srgbClr val="0000FF"/>
                            </a:solidFill>
                          </a:uFill>
                          <a:latin typeface="+mj-lt"/>
                          <a:ea typeface="Times New Roman" panose="02020603050405020304" pitchFamily="18" charset="0"/>
                          <a:cs typeface="Times New Roman" panose="02020603050405020304" pitchFamily="18" charset="0"/>
                        </a:rPr>
                        <a:t>yếu</a:t>
                      </a:r>
                      <a:r>
                        <a:rPr lang="en-US" sz="1400" b="0" i="0" dirty="0">
                          <a:effectLst/>
                          <a:uFill>
                            <a:solidFill>
                              <a:srgbClr val="0000FF"/>
                            </a:solidFill>
                          </a:uFill>
                          <a:latin typeface="+mj-lt"/>
                          <a:ea typeface="Times New Roman" panose="02020603050405020304" pitchFamily="18" charset="0"/>
                          <a:cs typeface="Times New Roman" panose="02020603050405020304" pitchFamily="18" charset="0"/>
                        </a:rPr>
                        <a:t>: </a:t>
                      </a:r>
                      <a:r>
                        <a:rPr lang="en-US" sz="1400" i="0" kern="1200" dirty="0" err="1">
                          <a:solidFill>
                            <a:schemeClr val="dk1"/>
                          </a:solidFill>
                          <a:effectLst/>
                          <a:latin typeface="+mj-lt"/>
                          <a:ea typeface="+mn-ea"/>
                          <a:cs typeface="+mn-cs"/>
                        </a:rPr>
                        <a:t>Alumin</a:t>
                      </a:r>
                      <a:r>
                        <a:rPr lang="en-US" sz="1400" i="0" kern="1200" dirty="0">
                          <a:solidFill>
                            <a:schemeClr val="dk1"/>
                          </a:solidFill>
                          <a:effectLst/>
                          <a:latin typeface="+mj-lt"/>
                          <a:ea typeface="+mn-ea"/>
                          <a:cs typeface="+mn-cs"/>
                        </a:rPr>
                        <a:t> (</a:t>
                      </a:r>
                      <a:r>
                        <a:rPr lang="en-US" sz="1400" i="0" kern="1200" dirty="0" err="1">
                          <a:solidFill>
                            <a:schemeClr val="dk1"/>
                          </a:solidFill>
                          <a:effectLst/>
                          <a:latin typeface="+mj-lt"/>
                          <a:ea typeface="+mn-ea"/>
                          <a:cs typeface="+mn-cs"/>
                        </a:rPr>
                        <a:t>tấn</a:t>
                      </a:r>
                      <a:r>
                        <a:rPr lang="en-US" sz="1400" i="0" kern="1200" dirty="0">
                          <a:solidFill>
                            <a:schemeClr val="dk1"/>
                          </a:solidFill>
                          <a:effectLst/>
                          <a:latin typeface="+mj-lt"/>
                          <a:ea typeface="+mn-ea"/>
                          <a:cs typeface="+mn-cs"/>
                        </a:rPr>
                        <a:t>)</a:t>
                      </a:r>
                      <a:endParaRPr lang="en-AU" sz="1400" b="0" i="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endParaRPr lang="en-AU" sz="1400" b="0" i="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endParaRPr lang="en-AU" sz="1400" b="0" i="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i="0" kern="1200" dirty="0">
                          <a:solidFill>
                            <a:schemeClr val="dk1"/>
                          </a:solidFill>
                          <a:effectLst/>
                          <a:latin typeface="+mj-lt"/>
                          <a:ea typeface="+mn-ea"/>
                          <a:cs typeface="+mn-cs"/>
                        </a:rPr>
                        <a:t>697.623</a:t>
                      </a:r>
                      <a:endParaRPr lang="en-AU" sz="1400" b="0" i="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tc>
                  <a:txBody>
                    <a:bodyPr/>
                    <a:lstStyle/>
                    <a:p>
                      <a:pPr marL="0" marR="0" algn="r">
                        <a:lnSpc>
                          <a:spcPct val="130000"/>
                        </a:lnSpc>
                        <a:spcBef>
                          <a:spcPts val="0"/>
                        </a:spcBef>
                        <a:spcAft>
                          <a:spcPts val="0"/>
                        </a:spcAft>
                        <a:tabLst>
                          <a:tab pos="457200" algn="l"/>
                        </a:tabLst>
                      </a:pPr>
                      <a:endParaRPr lang="en-AU" sz="1400" b="0" i="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b"/>
                </a:tc>
                <a:extLst>
                  <a:ext uri="{0D108BD9-81ED-4DB2-BD59-A6C34878D82A}">
                    <a16:rowId xmlns:a16="http://schemas.microsoft.com/office/drawing/2014/main" xmlns="" val="2649831306"/>
                  </a:ext>
                </a:extLst>
              </a:tr>
            </a:tbl>
          </a:graphicData>
        </a:graphic>
      </p:graphicFrame>
      <p:graphicFrame>
        <p:nvGraphicFramePr>
          <p:cNvPr id="13" name="Table 12">
            <a:extLst>
              <a:ext uri="{FF2B5EF4-FFF2-40B4-BE49-F238E27FC236}">
                <a16:creationId xmlns:a16="http://schemas.microsoft.com/office/drawing/2014/main" xmlns="" id="{883D6ED0-558A-457E-AFB2-6BF6BC477F5E}"/>
              </a:ext>
            </a:extLst>
          </p:cNvPr>
          <p:cNvGraphicFramePr>
            <a:graphicFrameLocks noGrp="1"/>
          </p:cNvGraphicFramePr>
          <p:nvPr>
            <p:extLst>
              <p:ext uri="{D42A27DB-BD31-4B8C-83A1-F6EECF244321}">
                <p14:modId xmlns:p14="http://schemas.microsoft.com/office/powerpoint/2010/main" val="645168667"/>
              </p:ext>
            </p:extLst>
          </p:nvPr>
        </p:nvGraphicFramePr>
        <p:xfrm>
          <a:off x="1096963" y="4245640"/>
          <a:ext cx="10058400" cy="2496312"/>
        </p:xfrm>
        <a:graphic>
          <a:graphicData uri="http://schemas.openxmlformats.org/drawingml/2006/table">
            <a:tbl>
              <a:tblPr firstRow="1" firstCol="1" bandRow="1">
                <a:tableStyleId>{5C22544A-7EE6-4342-B048-85BDC9FD1C3A}</a:tableStyleId>
              </a:tblPr>
              <a:tblGrid>
                <a:gridCol w="611551">
                  <a:extLst>
                    <a:ext uri="{9D8B030D-6E8A-4147-A177-3AD203B41FA5}">
                      <a16:colId xmlns:a16="http://schemas.microsoft.com/office/drawing/2014/main" xmlns="" val="1750441867"/>
                    </a:ext>
                  </a:extLst>
                </a:gridCol>
                <a:gridCol w="4054111">
                  <a:extLst>
                    <a:ext uri="{9D8B030D-6E8A-4147-A177-3AD203B41FA5}">
                      <a16:colId xmlns:a16="http://schemas.microsoft.com/office/drawing/2014/main" xmlns="" val="279532569"/>
                    </a:ext>
                  </a:extLst>
                </a:gridCol>
                <a:gridCol w="1314450">
                  <a:extLst>
                    <a:ext uri="{9D8B030D-6E8A-4147-A177-3AD203B41FA5}">
                      <a16:colId xmlns:a16="http://schemas.microsoft.com/office/drawing/2014/main" xmlns="" val="3195907554"/>
                    </a:ext>
                  </a:extLst>
                </a:gridCol>
                <a:gridCol w="1323975">
                  <a:extLst>
                    <a:ext uri="{9D8B030D-6E8A-4147-A177-3AD203B41FA5}">
                      <a16:colId xmlns:a16="http://schemas.microsoft.com/office/drawing/2014/main" xmlns="" val="2850400500"/>
                    </a:ext>
                  </a:extLst>
                </a:gridCol>
                <a:gridCol w="1285875">
                  <a:extLst>
                    <a:ext uri="{9D8B030D-6E8A-4147-A177-3AD203B41FA5}">
                      <a16:colId xmlns:a16="http://schemas.microsoft.com/office/drawing/2014/main" xmlns="" val="1288781461"/>
                    </a:ext>
                  </a:extLst>
                </a:gridCol>
                <a:gridCol w="1468438">
                  <a:extLst>
                    <a:ext uri="{9D8B030D-6E8A-4147-A177-3AD203B41FA5}">
                      <a16:colId xmlns:a16="http://schemas.microsoft.com/office/drawing/2014/main" xmlns="" val="2312667966"/>
                    </a:ext>
                  </a:extLst>
                </a:gridCol>
              </a:tblGrid>
              <a:tr h="165100">
                <a:tc>
                  <a:txBody>
                    <a:bodyPr/>
                    <a:lstStyle/>
                    <a:p>
                      <a:pPr marL="0" marR="0" algn="ctr">
                        <a:lnSpc>
                          <a:spcPct val="130000"/>
                        </a:lnSpc>
                        <a:spcBef>
                          <a:spcPts val="0"/>
                        </a:spcBef>
                        <a:spcAft>
                          <a:spcPts val="0"/>
                        </a:spcAft>
                        <a:tabLst>
                          <a:tab pos="457200" algn="l"/>
                        </a:tabLst>
                      </a:pPr>
                      <a:r>
                        <a:rPr lang="en-US" sz="1400" b="0" dirty="0">
                          <a:effectLst/>
                          <a:uFill>
                            <a:solidFill>
                              <a:srgbClr val="0000FF"/>
                            </a:solidFill>
                          </a:uFill>
                          <a:latin typeface="+mj-lt"/>
                        </a:rPr>
                        <a:t> TT</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dirty="0" err="1">
                          <a:effectLst/>
                          <a:uFill>
                            <a:solidFill>
                              <a:srgbClr val="0000FF"/>
                            </a:solidFill>
                          </a:uFill>
                          <a:latin typeface="+mj-lt"/>
                        </a:rPr>
                        <a:t>Tên</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dirty="0">
                          <a:effectLst/>
                          <a:uFill>
                            <a:solidFill>
                              <a:srgbClr val="0000FF"/>
                            </a:solidFill>
                          </a:uFill>
                          <a:latin typeface="+mj-lt"/>
                        </a:rPr>
                        <a:t>2010</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rPr>
                        <a:t>2015</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rPr>
                        <a:t>2020</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dirty="0">
                          <a:effectLst/>
                          <a:uFill>
                            <a:solidFill>
                              <a:srgbClr val="0000FF"/>
                            </a:solidFill>
                          </a:uFill>
                          <a:latin typeface="+mj-lt"/>
                        </a:rPr>
                        <a:t>BQ (%) 2011-2020</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782729762"/>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1</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dirty="0" err="1">
                          <a:effectLst/>
                          <a:uFill>
                            <a:solidFill>
                              <a:srgbClr val="0000FF"/>
                            </a:solidFill>
                          </a:uFill>
                          <a:latin typeface="+mj-lt"/>
                          <a:ea typeface="Times New Roman" panose="02020603050405020304" pitchFamily="18" charset="0"/>
                        </a:rPr>
                        <a:t>Số</a:t>
                      </a:r>
                      <a:r>
                        <a:rPr lang="en-US" sz="1400" b="0" dirty="0">
                          <a:effectLst/>
                          <a:uFill>
                            <a:solidFill>
                              <a:srgbClr val="0000FF"/>
                            </a:solidFill>
                          </a:uFill>
                          <a:latin typeface="+mj-lt"/>
                          <a:ea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rPr>
                        <a:t>lượng</a:t>
                      </a:r>
                      <a:r>
                        <a:rPr lang="en-US" sz="1400" b="0" dirty="0">
                          <a:effectLst/>
                          <a:uFill>
                            <a:solidFill>
                              <a:srgbClr val="0000FF"/>
                            </a:solidFill>
                          </a:uFill>
                          <a:latin typeface="+mj-lt"/>
                          <a:ea typeface="Times New Roman" panose="02020603050405020304" pitchFamily="18" charset="0"/>
                        </a:rPr>
                        <a:t> DN</a:t>
                      </a:r>
                      <a:endParaRPr lang="en-AU" sz="1400" b="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9</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20</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31</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13,16</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3039218475"/>
                  </a:ext>
                </a:extLst>
              </a:tr>
              <a:tr h="205105">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2</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dirty="0" err="1">
                          <a:effectLst/>
                          <a:uFill>
                            <a:solidFill>
                              <a:srgbClr val="0000FF"/>
                            </a:solidFill>
                          </a:uFill>
                          <a:latin typeface="+mj-lt"/>
                          <a:ea typeface="Times New Roman" panose="02020603050405020304" pitchFamily="18" charset="0"/>
                        </a:rPr>
                        <a:t>Số</a:t>
                      </a:r>
                      <a:r>
                        <a:rPr lang="en-US" sz="1400" b="0" dirty="0">
                          <a:effectLst/>
                          <a:uFill>
                            <a:solidFill>
                              <a:srgbClr val="0000FF"/>
                            </a:solidFill>
                          </a:uFill>
                          <a:latin typeface="+mj-lt"/>
                          <a:ea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rPr>
                        <a:t>lượng</a:t>
                      </a:r>
                      <a:r>
                        <a:rPr lang="en-US" sz="1400" b="0" dirty="0">
                          <a:effectLst/>
                          <a:uFill>
                            <a:solidFill>
                              <a:srgbClr val="0000FF"/>
                            </a:solidFill>
                          </a:uFill>
                          <a:latin typeface="+mj-lt"/>
                          <a:ea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rPr>
                        <a:t>lao</a:t>
                      </a:r>
                      <a:r>
                        <a:rPr lang="en-US" sz="1400" b="0" dirty="0">
                          <a:effectLst/>
                          <a:uFill>
                            <a:solidFill>
                              <a:srgbClr val="0000FF"/>
                            </a:solidFill>
                          </a:uFill>
                          <a:latin typeface="+mj-lt"/>
                          <a:ea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rPr>
                        <a:t>động</a:t>
                      </a:r>
                      <a:endParaRPr lang="en-AU" sz="1400" b="0" dirty="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b="0" dirty="0">
                          <a:effectLst/>
                          <a:uFill>
                            <a:solidFill>
                              <a:srgbClr val="0000FF"/>
                            </a:solidFill>
                          </a:uFill>
                          <a:latin typeface="+mj-lt"/>
                          <a:ea typeface="Times New Roman" panose="02020603050405020304" pitchFamily="18" charset="0"/>
                        </a:rPr>
                        <a:t>146</a:t>
                      </a:r>
                      <a:endParaRPr lang="en-AU" sz="1400" b="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167</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235</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4,87</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3963313986"/>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3</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Giá trị sản xuất – GO </a:t>
                      </a:r>
                      <a:r>
                        <a:rPr lang="en-US" sz="1400" b="0" i="1">
                          <a:effectLst/>
                          <a:uFill>
                            <a:solidFill>
                              <a:srgbClr val="0000FF"/>
                            </a:solidFill>
                          </a:uFill>
                          <a:latin typeface="+mj-lt"/>
                          <a:ea typeface="Times New Roman" panose="02020603050405020304" pitchFamily="18" charset="0"/>
                        </a:rPr>
                        <a:t>(gss2010)</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dirty="0">
                          <a:effectLst/>
                          <a:uFill>
                            <a:solidFill>
                              <a:srgbClr val="0000FF"/>
                            </a:solidFill>
                          </a:uFill>
                          <a:latin typeface="+mj-lt"/>
                          <a:ea typeface="Times New Roman" panose="02020603050405020304" pitchFamily="18" charset="0"/>
                        </a:rPr>
                        <a:t>81,2</a:t>
                      </a:r>
                      <a:endParaRPr lang="en-AU" sz="1400" b="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dirty="0">
                          <a:effectLst/>
                          <a:uFill>
                            <a:solidFill>
                              <a:srgbClr val="0000FF"/>
                            </a:solidFill>
                          </a:uFill>
                          <a:latin typeface="+mj-lt"/>
                          <a:ea typeface="Times New Roman" panose="02020603050405020304" pitchFamily="18" charset="0"/>
                        </a:rPr>
                        <a:t>473,4</a:t>
                      </a:r>
                      <a:endParaRPr lang="en-AU" sz="1400" b="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368,8</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7,20</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1751084514"/>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4</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dirty="0" err="1">
                          <a:effectLst/>
                          <a:uFill>
                            <a:solidFill>
                              <a:srgbClr val="0000FF"/>
                            </a:solidFill>
                          </a:uFill>
                          <a:latin typeface="+mj-lt"/>
                          <a:ea typeface="Times New Roman" panose="02020603050405020304" pitchFamily="18" charset="0"/>
                        </a:rPr>
                        <a:t>Giá</a:t>
                      </a:r>
                      <a:r>
                        <a:rPr lang="en-US" sz="1400" b="0" dirty="0">
                          <a:effectLst/>
                          <a:uFill>
                            <a:solidFill>
                              <a:srgbClr val="0000FF"/>
                            </a:solidFill>
                          </a:uFill>
                          <a:latin typeface="+mj-lt"/>
                          <a:ea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rPr>
                        <a:t>trị</a:t>
                      </a:r>
                      <a:r>
                        <a:rPr lang="en-US" sz="1400" b="0" dirty="0">
                          <a:effectLst/>
                          <a:uFill>
                            <a:solidFill>
                              <a:srgbClr val="0000FF"/>
                            </a:solidFill>
                          </a:uFill>
                          <a:latin typeface="+mj-lt"/>
                          <a:ea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rPr>
                        <a:t>gia</a:t>
                      </a:r>
                      <a:r>
                        <a:rPr lang="en-US" sz="1400" b="0" dirty="0">
                          <a:effectLst/>
                          <a:uFill>
                            <a:solidFill>
                              <a:srgbClr val="0000FF"/>
                            </a:solidFill>
                          </a:uFill>
                          <a:latin typeface="+mj-lt"/>
                          <a:ea typeface="Times New Roman" panose="02020603050405020304" pitchFamily="18" charset="0"/>
                        </a:rPr>
                        <a:t> </a:t>
                      </a:r>
                      <a:r>
                        <a:rPr lang="en-US" sz="1400" b="0" dirty="0" err="1">
                          <a:effectLst/>
                          <a:uFill>
                            <a:solidFill>
                              <a:srgbClr val="0000FF"/>
                            </a:solidFill>
                          </a:uFill>
                          <a:latin typeface="+mj-lt"/>
                          <a:ea typeface="Times New Roman" panose="02020603050405020304" pitchFamily="18" charset="0"/>
                        </a:rPr>
                        <a:t>tăng</a:t>
                      </a:r>
                      <a:r>
                        <a:rPr lang="en-US" sz="1400" b="0" dirty="0">
                          <a:effectLst/>
                          <a:uFill>
                            <a:solidFill>
                              <a:srgbClr val="0000FF"/>
                            </a:solidFill>
                          </a:uFill>
                          <a:latin typeface="+mj-lt"/>
                          <a:ea typeface="Times New Roman" panose="02020603050405020304" pitchFamily="18" charset="0"/>
                        </a:rPr>
                        <a:t> –VA </a:t>
                      </a:r>
                      <a:r>
                        <a:rPr lang="en-US" sz="1400" b="0" i="1" dirty="0">
                          <a:effectLst/>
                          <a:uFill>
                            <a:solidFill>
                              <a:srgbClr val="0000FF"/>
                            </a:solidFill>
                          </a:uFill>
                          <a:latin typeface="+mj-lt"/>
                          <a:ea typeface="Times New Roman" panose="02020603050405020304" pitchFamily="18" charset="0"/>
                        </a:rPr>
                        <a:t>(gss2010)</a:t>
                      </a:r>
                      <a:endParaRPr lang="en-AU" sz="1400" b="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26,4</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62,7</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dirty="0">
                          <a:effectLst/>
                          <a:uFill>
                            <a:solidFill>
                              <a:srgbClr val="0000FF"/>
                            </a:solidFill>
                          </a:uFill>
                          <a:latin typeface="+mj-lt"/>
                          <a:ea typeface="Times New Roman" panose="02020603050405020304" pitchFamily="18" charset="0"/>
                        </a:rPr>
                        <a:t>50,3</a:t>
                      </a:r>
                      <a:endParaRPr lang="en-AU" sz="1400" b="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6,67</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3652682987"/>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5</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VA/GO</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14,3</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dirty="0">
                          <a:effectLst/>
                          <a:uFill>
                            <a:solidFill>
                              <a:srgbClr val="0000FF"/>
                            </a:solidFill>
                          </a:uFill>
                          <a:latin typeface="+mj-lt"/>
                          <a:ea typeface="Times New Roman" panose="02020603050405020304" pitchFamily="18" charset="0"/>
                        </a:rPr>
                        <a:t>13,2</a:t>
                      </a:r>
                      <a:endParaRPr lang="en-AU" sz="1400" b="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13,6</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dirty="0">
                          <a:effectLst/>
                          <a:uFill>
                            <a:solidFill>
                              <a:srgbClr val="0000FF"/>
                            </a:solidFill>
                          </a:uFill>
                          <a:latin typeface="+mj-lt"/>
                          <a:ea typeface="Times New Roman" panose="02020603050405020304" pitchFamily="18" charset="0"/>
                        </a:rPr>
                        <a:t>-0,49</a:t>
                      </a:r>
                      <a:endParaRPr lang="en-AU" sz="1400" b="0" dirty="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2279779570"/>
                  </a:ext>
                </a:extLst>
              </a:tr>
              <a:tr h="209550">
                <a:tc>
                  <a:txBody>
                    <a:bodyPr/>
                    <a:lstStyle/>
                    <a:p>
                      <a:pPr marL="0" marR="0" algn="ctr">
                        <a:lnSpc>
                          <a:spcPct val="130000"/>
                        </a:lnSpc>
                        <a:spcBef>
                          <a:spcPts val="0"/>
                        </a:spcBef>
                        <a:spcAft>
                          <a:spcPts val="0"/>
                        </a:spcAft>
                        <a:tabLst>
                          <a:tab pos="457200" algn="l"/>
                        </a:tabLst>
                      </a:pPr>
                      <a:r>
                        <a:rPr lang="en-US" sz="1400" b="0" i="0" dirty="0">
                          <a:effectLst/>
                          <a:uFill>
                            <a:solidFill>
                              <a:srgbClr val="0000FF"/>
                            </a:solidFill>
                          </a:uFill>
                          <a:latin typeface="+mj-lt"/>
                          <a:ea typeface="Times New Roman" panose="02020603050405020304" pitchFamily="18" charset="0"/>
                        </a:rPr>
                        <a:t>6</a:t>
                      </a:r>
                      <a:endParaRPr lang="en-AU" sz="1400" b="0" i="0" dirty="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i="0" dirty="0" err="1">
                          <a:effectLst/>
                          <a:uFill>
                            <a:solidFill>
                              <a:srgbClr val="0000FF"/>
                            </a:solidFill>
                          </a:uFill>
                          <a:latin typeface="+mj-lt"/>
                          <a:ea typeface="Calibri" panose="020F0502020204030204" pitchFamily="34" charset="0"/>
                        </a:rPr>
                        <a:t>Sp</a:t>
                      </a:r>
                      <a:r>
                        <a:rPr lang="en-US" sz="1400" i="0" dirty="0">
                          <a:effectLst/>
                          <a:uFill>
                            <a:solidFill>
                              <a:srgbClr val="0000FF"/>
                            </a:solidFill>
                          </a:uFill>
                          <a:latin typeface="+mj-lt"/>
                          <a:ea typeface="Calibri" panose="020F0502020204030204" pitchFamily="34" charset="0"/>
                        </a:rPr>
                        <a:t> </a:t>
                      </a:r>
                      <a:r>
                        <a:rPr lang="en-US" sz="1400" i="0" dirty="0" err="1">
                          <a:effectLst/>
                          <a:uFill>
                            <a:solidFill>
                              <a:srgbClr val="0000FF"/>
                            </a:solidFill>
                          </a:uFill>
                          <a:latin typeface="+mj-lt"/>
                          <a:ea typeface="Calibri" panose="020F0502020204030204" pitchFamily="34" charset="0"/>
                        </a:rPr>
                        <a:t>chủ</a:t>
                      </a:r>
                      <a:r>
                        <a:rPr lang="en-US" sz="1400" i="0" dirty="0">
                          <a:effectLst/>
                          <a:uFill>
                            <a:solidFill>
                              <a:srgbClr val="0000FF"/>
                            </a:solidFill>
                          </a:uFill>
                          <a:latin typeface="+mj-lt"/>
                          <a:ea typeface="Calibri" panose="020F0502020204030204" pitchFamily="34" charset="0"/>
                        </a:rPr>
                        <a:t> </a:t>
                      </a:r>
                      <a:r>
                        <a:rPr lang="en-US" sz="1400" i="0" dirty="0" err="1">
                          <a:effectLst/>
                          <a:uFill>
                            <a:solidFill>
                              <a:srgbClr val="0000FF"/>
                            </a:solidFill>
                          </a:uFill>
                          <a:latin typeface="+mj-lt"/>
                          <a:ea typeface="Calibri" panose="020F0502020204030204" pitchFamily="34" charset="0"/>
                        </a:rPr>
                        <a:t>yếu</a:t>
                      </a:r>
                      <a:r>
                        <a:rPr lang="en-US" sz="1400" i="0" dirty="0">
                          <a:effectLst/>
                          <a:uFill>
                            <a:solidFill>
                              <a:srgbClr val="0000FF"/>
                            </a:solidFill>
                          </a:uFill>
                          <a:latin typeface="+mj-lt"/>
                          <a:ea typeface="Calibri" panose="020F0502020204030204" pitchFamily="34" charset="0"/>
                        </a:rPr>
                        <a:t>: </a:t>
                      </a:r>
                      <a:r>
                        <a:rPr lang="en-US" sz="1400" i="0" dirty="0" err="1">
                          <a:effectLst/>
                          <a:uFill>
                            <a:solidFill>
                              <a:srgbClr val="0000FF"/>
                            </a:solidFill>
                          </a:uFill>
                          <a:latin typeface="+mj-lt"/>
                          <a:ea typeface="Calibri" panose="020F0502020204030204" pitchFamily="34" charset="0"/>
                        </a:rPr>
                        <a:t>thùng</a:t>
                      </a:r>
                      <a:r>
                        <a:rPr lang="en-US" sz="1400" i="0" dirty="0">
                          <a:effectLst/>
                          <a:uFill>
                            <a:solidFill>
                              <a:srgbClr val="0000FF"/>
                            </a:solidFill>
                          </a:uFill>
                          <a:latin typeface="+mj-lt"/>
                          <a:ea typeface="Calibri" panose="020F0502020204030204" pitchFamily="34" charset="0"/>
                        </a:rPr>
                        <a:t>, </a:t>
                      </a:r>
                      <a:r>
                        <a:rPr lang="en-US" sz="1400" i="0" dirty="0" err="1">
                          <a:effectLst/>
                          <a:uFill>
                            <a:solidFill>
                              <a:srgbClr val="0000FF"/>
                            </a:solidFill>
                          </a:uFill>
                          <a:latin typeface="+mj-lt"/>
                          <a:ea typeface="Calibri" panose="020F0502020204030204" pitchFamily="34" charset="0"/>
                        </a:rPr>
                        <a:t>bể</a:t>
                      </a:r>
                      <a:r>
                        <a:rPr lang="en-US" sz="1400" i="0" dirty="0">
                          <a:effectLst/>
                          <a:uFill>
                            <a:solidFill>
                              <a:srgbClr val="0000FF"/>
                            </a:solidFill>
                          </a:uFill>
                          <a:latin typeface="+mj-lt"/>
                          <a:ea typeface="Calibri" panose="020F0502020204030204" pitchFamily="34" charset="0"/>
                        </a:rPr>
                        <a:t> </a:t>
                      </a:r>
                      <a:r>
                        <a:rPr lang="en-US" sz="1400" i="0" dirty="0" err="1">
                          <a:effectLst/>
                          <a:uFill>
                            <a:solidFill>
                              <a:srgbClr val="0000FF"/>
                            </a:solidFill>
                          </a:uFill>
                          <a:latin typeface="+mj-lt"/>
                          <a:ea typeface="Calibri" panose="020F0502020204030204" pitchFamily="34" charset="0"/>
                        </a:rPr>
                        <a:t>chứa+vật</a:t>
                      </a:r>
                      <a:r>
                        <a:rPr lang="en-US" sz="1400" i="0" dirty="0">
                          <a:effectLst/>
                          <a:uFill>
                            <a:solidFill>
                              <a:srgbClr val="0000FF"/>
                            </a:solidFill>
                          </a:uFill>
                          <a:latin typeface="+mj-lt"/>
                          <a:ea typeface="Calibri" panose="020F0502020204030204" pitchFamily="34" charset="0"/>
                        </a:rPr>
                        <a:t> </a:t>
                      </a:r>
                      <a:r>
                        <a:rPr lang="en-US" sz="1400" i="0" dirty="0" err="1">
                          <a:effectLst/>
                          <a:uFill>
                            <a:solidFill>
                              <a:srgbClr val="0000FF"/>
                            </a:solidFill>
                          </a:uFill>
                          <a:latin typeface="+mj-lt"/>
                          <a:ea typeface="Calibri" panose="020F0502020204030204" pitchFamily="34" charset="0"/>
                        </a:rPr>
                        <a:t>liệu</a:t>
                      </a:r>
                      <a:r>
                        <a:rPr lang="en-US" sz="1400" i="0" dirty="0">
                          <a:effectLst/>
                          <a:uFill>
                            <a:solidFill>
                              <a:srgbClr val="0000FF"/>
                            </a:solidFill>
                          </a:uFill>
                          <a:latin typeface="+mj-lt"/>
                          <a:ea typeface="Calibri" panose="020F0502020204030204" pitchFamily="34" charset="0"/>
                        </a:rPr>
                        <a:t> </a:t>
                      </a:r>
                      <a:r>
                        <a:rPr lang="en-US" sz="1400" i="0" dirty="0" err="1">
                          <a:effectLst/>
                          <a:uFill>
                            <a:solidFill>
                              <a:srgbClr val="0000FF"/>
                            </a:solidFill>
                          </a:uFill>
                          <a:latin typeface="+mj-lt"/>
                          <a:ea typeface="Calibri" panose="020F0502020204030204" pitchFamily="34" charset="0"/>
                        </a:rPr>
                        <a:t>bằng</a:t>
                      </a:r>
                      <a:r>
                        <a:rPr lang="en-US" sz="1400" i="0" dirty="0">
                          <a:effectLst/>
                          <a:uFill>
                            <a:solidFill>
                              <a:srgbClr val="0000FF"/>
                            </a:solidFill>
                          </a:uFill>
                          <a:latin typeface="+mj-lt"/>
                          <a:ea typeface="Calibri" panose="020F0502020204030204" pitchFamily="34" charset="0"/>
                        </a:rPr>
                        <a:t> </a:t>
                      </a:r>
                      <a:r>
                        <a:rPr lang="en-US" sz="1400" i="0" dirty="0" err="1">
                          <a:effectLst/>
                          <a:uFill>
                            <a:solidFill>
                              <a:srgbClr val="0000FF"/>
                            </a:solidFill>
                          </a:uFill>
                          <a:latin typeface="+mj-lt"/>
                          <a:ea typeface="Calibri" panose="020F0502020204030204" pitchFamily="34" charset="0"/>
                        </a:rPr>
                        <a:t>nhôm</a:t>
                      </a:r>
                      <a:r>
                        <a:rPr lang="en-US" sz="1400" i="0" dirty="0">
                          <a:effectLst/>
                          <a:uFill>
                            <a:solidFill>
                              <a:srgbClr val="0000FF"/>
                            </a:solidFill>
                          </a:uFill>
                          <a:latin typeface="+mj-lt"/>
                          <a:ea typeface="Calibri" panose="020F0502020204030204" pitchFamily="34" charset="0"/>
                        </a:rPr>
                        <a:t> (</a:t>
                      </a:r>
                      <a:r>
                        <a:rPr lang="en-US" sz="1400" i="0" dirty="0" err="1">
                          <a:effectLst/>
                          <a:uFill>
                            <a:solidFill>
                              <a:srgbClr val="0000FF"/>
                            </a:solidFill>
                          </a:uFill>
                          <a:latin typeface="+mj-lt"/>
                          <a:ea typeface="Calibri" panose="020F0502020204030204" pitchFamily="34" charset="0"/>
                        </a:rPr>
                        <a:t>cái</a:t>
                      </a:r>
                      <a:r>
                        <a:rPr lang="en-US" sz="1400" i="0" dirty="0">
                          <a:effectLst/>
                          <a:uFill>
                            <a:solidFill>
                              <a:srgbClr val="0000FF"/>
                            </a:solidFill>
                          </a:uFill>
                          <a:latin typeface="+mj-lt"/>
                          <a:ea typeface="Calibri" panose="020F0502020204030204" pitchFamily="34" charset="0"/>
                        </a:rPr>
                        <a:t>)</a:t>
                      </a:r>
                      <a:endParaRPr lang="en-AU" sz="1400" i="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i="0" dirty="0">
                          <a:effectLst/>
                          <a:uFill>
                            <a:solidFill>
                              <a:srgbClr val="0000FF"/>
                            </a:solidFill>
                          </a:uFill>
                          <a:latin typeface="+mj-lt"/>
                          <a:ea typeface="Times New Roman" panose="02020603050405020304" pitchFamily="18" charset="0"/>
                        </a:rPr>
                        <a:t>7.831</a:t>
                      </a:r>
                      <a:endParaRPr lang="en-AU" sz="1400" i="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i="0" dirty="0">
                          <a:effectLst/>
                          <a:uFill>
                            <a:solidFill>
                              <a:srgbClr val="0000FF"/>
                            </a:solidFill>
                          </a:uFill>
                          <a:latin typeface="+mj-lt"/>
                          <a:ea typeface="Times New Roman" panose="02020603050405020304" pitchFamily="18" charset="0"/>
                        </a:rPr>
                        <a:t>39.041</a:t>
                      </a:r>
                      <a:endParaRPr lang="en-AU" sz="1400" i="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i="0" dirty="0">
                          <a:effectLst/>
                          <a:uFill>
                            <a:solidFill>
                              <a:srgbClr val="0000FF"/>
                            </a:solidFill>
                          </a:uFill>
                          <a:latin typeface="+mj-lt"/>
                          <a:ea typeface="Times New Roman" panose="02020603050405020304" pitchFamily="18" charset="0"/>
                        </a:rPr>
                        <a:t>60.153</a:t>
                      </a:r>
                      <a:endParaRPr lang="en-AU" sz="1400" i="0" dirty="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i="0" dirty="0">
                          <a:effectLst/>
                          <a:uFill>
                            <a:solidFill>
                              <a:srgbClr val="0000FF"/>
                            </a:solidFill>
                          </a:uFill>
                          <a:latin typeface="+mj-lt"/>
                          <a:ea typeface="Times New Roman" panose="02020603050405020304" pitchFamily="18" charset="0"/>
                        </a:rPr>
                        <a:t> </a:t>
                      </a:r>
                      <a:endParaRPr lang="en-AU" sz="1400" b="0" i="0" dirty="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483999237"/>
                  </a:ext>
                </a:extLst>
              </a:tr>
            </a:tbl>
          </a:graphicData>
        </a:graphic>
      </p:graphicFrame>
      <p:sp>
        <p:nvSpPr>
          <p:cNvPr id="17" name="TextBox 16">
            <a:extLst>
              <a:ext uri="{FF2B5EF4-FFF2-40B4-BE49-F238E27FC236}">
                <a16:creationId xmlns:a16="http://schemas.microsoft.com/office/drawing/2014/main" xmlns="" id="{461224B7-9479-419F-A230-B1C8884767D9}"/>
              </a:ext>
            </a:extLst>
          </p:cNvPr>
          <p:cNvSpPr txBox="1"/>
          <p:nvPr/>
        </p:nvSpPr>
        <p:spPr>
          <a:xfrm>
            <a:off x="1276349" y="3857625"/>
            <a:ext cx="5029201" cy="369332"/>
          </a:xfrm>
          <a:prstGeom prst="rect">
            <a:avLst/>
          </a:prstGeom>
          <a:noFill/>
        </p:spPr>
        <p:txBody>
          <a:bodyPr wrap="square" rtlCol="0">
            <a:spAutoFit/>
          </a:bodyPr>
          <a:lstStyle/>
          <a:p>
            <a:r>
              <a:rPr lang="en-US" dirty="0"/>
              <a:t>3.7. </a:t>
            </a:r>
            <a:r>
              <a:rPr lang="en-US" b="1" dirty="0" err="1"/>
              <a:t>Công</a:t>
            </a:r>
            <a:r>
              <a:rPr lang="en-US" b="1" dirty="0"/>
              <a:t> </a:t>
            </a:r>
            <a:r>
              <a:rPr lang="en-US" b="1" dirty="0" err="1"/>
              <a:t>nghiệp</a:t>
            </a:r>
            <a:r>
              <a:rPr lang="en-US" b="1" dirty="0"/>
              <a:t> </a:t>
            </a:r>
            <a:r>
              <a:rPr lang="en-US" b="1" dirty="0" err="1"/>
              <a:t>Sản</a:t>
            </a:r>
            <a:r>
              <a:rPr lang="en-US" b="1" dirty="0"/>
              <a:t> </a:t>
            </a:r>
            <a:r>
              <a:rPr lang="en-US" b="1" dirty="0" err="1"/>
              <a:t>xuất</a:t>
            </a:r>
            <a:r>
              <a:rPr lang="en-US" b="1" dirty="0"/>
              <a:t> (</a:t>
            </a:r>
            <a:r>
              <a:rPr lang="en-US" b="1" dirty="0" err="1"/>
              <a:t>Từ</a:t>
            </a:r>
            <a:r>
              <a:rPr lang="en-US" b="1" dirty="0"/>
              <a:t> Kim </a:t>
            </a:r>
            <a:r>
              <a:rPr lang="en-US" b="1" dirty="0" err="1"/>
              <a:t>loại</a:t>
            </a:r>
            <a:r>
              <a:rPr lang="en-US" b="1" dirty="0"/>
              <a:t> </a:t>
            </a:r>
            <a:r>
              <a:rPr lang="en-US" b="1" dirty="0" err="1"/>
              <a:t>đúc</a:t>
            </a:r>
            <a:r>
              <a:rPr lang="en-US" b="1" dirty="0"/>
              <a:t> </a:t>
            </a:r>
            <a:r>
              <a:rPr lang="en-US" b="1" dirty="0" err="1"/>
              <a:t>sẵn</a:t>
            </a:r>
            <a:r>
              <a:rPr lang="en-US" b="1" dirty="0"/>
              <a:t>)</a:t>
            </a:r>
            <a:endParaRPr lang="en-AU" b="1" dirty="0"/>
          </a:p>
        </p:txBody>
      </p:sp>
    </p:spTree>
    <p:extLst>
      <p:ext uri="{BB962C8B-B14F-4D97-AF65-F5344CB8AC3E}">
        <p14:creationId xmlns:p14="http://schemas.microsoft.com/office/powerpoint/2010/main" val="1488812065"/>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Rectangle 4"/>
          <p:cNvSpPr/>
          <p:nvPr/>
        </p:nvSpPr>
        <p:spPr>
          <a:xfrm>
            <a:off x="1080337" y="1118114"/>
            <a:ext cx="7299819" cy="400110"/>
          </a:xfrm>
          <a:prstGeom prst="rect">
            <a:avLst/>
          </a:prstGeom>
        </p:spPr>
        <p:txBody>
          <a:bodyPr wrap="none">
            <a:spAutoFit/>
          </a:bodyPr>
          <a:lstStyle/>
          <a:p>
            <a:r>
              <a:rPr lang="en-US" b="1" dirty="0">
                <a:latin typeface="Cambria" panose="02040503050406030204" pitchFamily="18" charset="0"/>
                <a:ea typeface="Cambria" panose="02040503050406030204" pitchFamily="18" charset="0"/>
              </a:rPr>
              <a:t>3. </a:t>
            </a:r>
            <a:r>
              <a:rPr lang="en-US" sz="2000" b="1" dirty="0">
                <a:latin typeface="Cambria" panose="02040503050406030204" pitchFamily="18" charset="0"/>
                <a:ea typeface="Cambria" panose="02040503050406030204" pitchFamily="18" charset="0"/>
              </a:rPr>
              <a:t>NGÀNH CÔNG NGHIỆP THEO PHÂN NGÀNH KINH TẾ (CẤP 2)</a:t>
            </a:r>
          </a:p>
        </p:txBody>
      </p:sp>
      <p:sp>
        <p:nvSpPr>
          <p:cNvPr id="6" name="Rectangle 5"/>
          <p:cNvSpPr/>
          <p:nvPr/>
        </p:nvSpPr>
        <p:spPr>
          <a:xfrm>
            <a:off x="4422187" y="589526"/>
            <a:ext cx="3708772" cy="430887"/>
          </a:xfrm>
          <a:prstGeom prst="rect">
            <a:avLst/>
          </a:prstGeom>
        </p:spPr>
        <p:txBody>
          <a:bodyPr wrap="none">
            <a:spAutoFit/>
          </a:bodyPr>
          <a:lstStyle/>
          <a:p>
            <a:pPr algn="ctr"/>
            <a:r>
              <a:rPr lang="en-US" sz="2200" b="1" dirty="0">
                <a:solidFill>
                  <a:srgbClr val="0070C0"/>
                </a:solidFill>
                <a:latin typeface="Cambria" panose="02040503050406030204" pitchFamily="18" charset="0"/>
                <a:ea typeface="Cambria" panose="02040503050406030204" pitchFamily="18" charset="0"/>
              </a:rPr>
              <a:t>I. CÔNG NGHIỆP THẾ MẠNH</a:t>
            </a:r>
          </a:p>
        </p:txBody>
      </p:sp>
      <p:sp>
        <p:nvSpPr>
          <p:cNvPr id="2" name="TextBox 1">
            <a:extLst>
              <a:ext uri="{FF2B5EF4-FFF2-40B4-BE49-F238E27FC236}">
                <a16:creationId xmlns:a16="http://schemas.microsoft.com/office/drawing/2014/main" xmlns="" id="{731551C5-8E14-4A6E-8A33-E9182F24330F}"/>
              </a:ext>
            </a:extLst>
          </p:cNvPr>
          <p:cNvSpPr txBox="1"/>
          <p:nvPr/>
        </p:nvSpPr>
        <p:spPr>
          <a:xfrm>
            <a:off x="1276349" y="1762125"/>
            <a:ext cx="4629151" cy="369332"/>
          </a:xfrm>
          <a:prstGeom prst="rect">
            <a:avLst/>
          </a:prstGeom>
          <a:noFill/>
        </p:spPr>
        <p:txBody>
          <a:bodyPr wrap="square" rtlCol="0">
            <a:spAutoFit/>
          </a:bodyPr>
          <a:lstStyle/>
          <a:p>
            <a:r>
              <a:rPr lang="en-US" dirty="0"/>
              <a:t>3.7. </a:t>
            </a:r>
            <a:r>
              <a:rPr lang="en-US" b="1" dirty="0" err="1"/>
              <a:t>Công</a:t>
            </a:r>
            <a:r>
              <a:rPr lang="en-US" b="1" dirty="0"/>
              <a:t> </a:t>
            </a:r>
            <a:r>
              <a:rPr lang="en-US" b="1" dirty="0" err="1"/>
              <a:t>nghiệp</a:t>
            </a:r>
            <a:r>
              <a:rPr lang="en-US" b="1" dirty="0"/>
              <a:t> </a:t>
            </a:r>
            <a:r>
              <a:rPr lang="en-US" b="1" dirty="0" err="1"/>
              <a:t>Sản</a:t>
            </a:r>
            <a:r>
              <a:rPr lang="en-US" b="1" dirty="0"/>
              <a:t> </a:t>
            </a:r>
            <a:r>
              <a:rPr lang="en-US" b="1" dirty="0" err="1"/>
              <a:t>xuất</a:t>
            </a:r>
            <a:r>
              <a:rPr lang="en-US" b="1" dirty="0"/>
              <a:t> </a:t>
            </a:r>
            <a:r>
              <a:rPr lang="en-US" b="1" dirty="0" err="1"/>
              <a:t>và</a:t>
            </a:r>
            <a:r>
              <a:rPr lang="en-US" b="1" dirty="0"/>
              <a:t> </a:t>
            </a:r>
            <a:r>
              <a:rPr lang="en-US" b="1" dirty="0" err="1"/>
              <a:t>Phân</a:t>
            </a:r>
            <a:r>
              <a:rPr lang="en-US" b="1" dirty="0"/>
              <a:t> </a:t>
            </a:r>
            <a:r>
              <a:rPr lang="en-US" b="1" dirty="0" err="1"/>
              <a:t>phối</a:t>
            </a:r>
            <a:r>
              <a:rPr lang="en-US" b="1" dirty="0"/>
              <a:t> </a:t>
            </a:r>
            <a:r>
              <a:rPr lang="en-US" b="1" dirty="0" err="1"/>
              <a:t>Điện</a:t>
            </a:r>
            <a:endParaRPr lang="en-AU" b="1" dirty="0"/>
          </a:p>
        </p:txBody>
      </p:sp>
      <p:sp>
        <p:nvSpPr>
          <p:cNvPr id="14" name="TextBox 13">
            <a:extLst>
              <a:ext uri="{FF2B5EF4-FFF2-40B4-BE49-F238E27FC236}">
                <a16:creationId xmlns:a16="http://schemas.microsoft.com/office/drawing/2014/main" xmlns="" id="{B9BBC7D7-390B-4B1E-AEE6-D3F6C2B5BF20}"/>
              </a:ext>
            </a:extLst>
          </p:cNvPr>
          <p:cNvSpPr txBox="1"/>
          <p:nvPr/>
        </p:nvSpPr>
        <p:spPr>
          <a:xfrm>
            <a:off x="2924175" y="4459914"/>
            <a:ext cx="8229600" cy="362472"/>
          </a:xfrm>
          <a:prstGeom prst="rect">
            <a:avLst/>
          </a:prstGeom>
          <a:noFill/>
        </p:spPr>
        <p:txBody>
          <a:bodyPr wrap="square">
            <a:spAutoFit/>
          </a:bodyPr>
          <a:lstStyle/>
          <a:p>
            <a:pPr marL="0" marR="0" algn="r">
              <a:lnSpc>
                <a:spcPct val="130000"/>
              </a:lnSpc>
              <a:spcBef>
                <a:spcPts val="0"/>
              </a:spcBef>
              <a:spcAft>
                <a:spcPts val="0"/>
              </a:spcAft>
              <a:tabLst>
                <a:tab pos="457200" algn="l"/>
              </a:tabLst>
            </a:pPr>
            <a:r>
              <a:rPr lang="en-US" sz="1500" i="1" dirty="0" err="1">
                <a:effectLst/>
                <a:uFill>
                  <a:solidFill>
                    <a:srgbClr val="0000FF"/>
                  </a:solidFill>
                </a:uFill>
                <a:latin typeface="Times New Roman" panose="02020603050405020304" pitchFamily="18" charset="0"/>
                <a:ea typeface="Calibri" panose="020F0502020204030204" pitchFamily="34" charset="0"/>
              </a:rPr>
              <a:t>Nguồn</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Niên</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giám</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thống</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kê</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tỉnh</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Đắk</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Nông</a:t>
            </a:r>
            <a:r>
              <a:rPr lang="en-US" sz="1500" i="1" dirty="0">
                <a:effectLst/>
                <a:uFill>
                  <a:solidFill>
                    <a:srgbClr val="0000FF"/>
                  </a:solidFill>
                </a:uFill>
                <a:latin typeface="Times New Roman" panose="02020603050405020304" pitchFamily="18" charset="0"/>
                <a:ea typeface="Calibri" panose="020F0502020204030204" pitchFamily="34" charset="0"/>
              </a:rPr>
              <a:t>, 2011-2020 </a:t>
            </a:r>
            <a:r>
              <a:rPr lang="en-US" sz="1500" i="1" dirty="0" err="1">
                <a:effectLst/>
                <a:uFill>
                  <a:solidFill>
                    <a:srgbClr val="0000FF"/>
                  </a:solidFill>
                </a:uFill>
                <a:latin typeface="Times New Roman" panose="02020603050405020304" pitchFamily="18" charset="0"/>
                <a:ea typeface="Calibri" panose="020F0502020204030204" pitchFamily="34" charset="0"/>
              </a:rPr>
              <a:t>và</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tổng</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hợp</a:t>
            </a:r>
            <a:r>
              <a:rPr lang="en-US" sz="1500" i="1" dirty="0">
                <a:effectLst/>
                <a:uFill>
                  <a:solidFill>
                    <a:srgbClr val="0000FF"/>
                  </a:solidFill>
                </a:uFill>
                <a:latin typeface="Times New Roman" panose="02020603050405020304" pitchFamily="18" charset="0"/>
                <a:ea typeface="Calibri" panose="020F0502020204030204" pitchFamily="34" charset="0"/>
              </a:rPr>
              <a:t> </a:t>
            </a:r>
            <a:r>
              <a:rPr lang="en-US" sz="1500" i="1" dirty="0" err="1">
                <a:effectLst/>
                <a:uFill>
                  <a:solidFill>
                    <a:srgbClr val="0000FF"/>
                  </a:solidFill>
                </a:uFill>
                <a:latin typeface="Times New Roman" panose="02020603050405020304" pitchFamily="18" charset="0"/>
                <a:ea typeface="Calibri" panose="020F0502020204030204" pitchFamily="34" charset="0"/>
              </a:rPr>
              <a:t>của</a:t>
            </a:r>
            <a:r>
              <a:rPr lang="en-US" sz="1500" i="1" dirty="0">
                <a:effectLst/>
                <a:uFill>
                  <a:solidFill>
                    <a:srgbClr val="0000FF"/>
                  </a:solidFill>
                </a:uFill>
                <a:latin typeface="Times New Roman" panose="02020603050405020304" pitchFamily="18" charset="0"/>
                <a:ea typeface="Calibri" panose="020F0502020204030204" pitchFamily="34" charset="0"/>
              </a:rPr>
              <a:t> IDR</a:t>
            </a:r>
            <a:endParaRPr lang="en-AU" sz="1500" dirty="0">
              <a:effectLst/>
              <a:uFill>
                <a:solidFill>
                  <a:srgbClr val="0000FF"/>
                </a:solidFill>
              </a:uFill>
              <a:latin typeface="Times New Roman" panose="02020603050405020304" pitchFamily="18" charset="0"/>
              <a:ea typeface="Calibri" panose="020F0502020204030204" pitchFamily="34" charset="0"/>
            </a:endParaRPr>
          </a:p>
        </p:txBody>
      </p:sp>
      <p:graphicFrame>
        <p:nvGraphicFramePr>
          <p:cNvPr id="13" name="Table 12">
            <a:extLst>
              <a:ext uri="{FF2B5EF4-FFF2-40B4-BE49-F238E27FC236}">
                <a16:creationId xmlns:a16="http://schemas.microsoft.com/office/drawing/2014/main" xmlns="" id="{883D6ED0-558A-457E-AFB2-6BF6BC477F5E}"/>
              </a:ext>
            </a:extLst>
          </p:cNvPr>
          <p:cNvGraphicFramePr>
            <a:graphicFrameLocks noGrp="1"/>
          </p:cNvGraphicFramePr>
          <p:nvPr>
            <p:extLst>
              <p:ext uri="{D42A27DB-BD31-4B8C-83A1-F6EECF244321}">
                <p14:modId xmlns:p14="http://schemas.microsoft.com/office/powerpoint/2010/main" val="745729484"/>
              </p:ext>
            </p:extLst>
          </p:nvPr>
        </p:nvGraphicFramePr>
        <p:xfrm>
          <a:off x="1096963" y="2169190"/>
          <a:ext cx="10058400" cy="2773680"/>
        </p:xfrm>
        <a:graphic>
          <a:graphicData uri="http://schemas.openxmlformats.org/drawingml/2006/table">
            <a:tbl>
              <a:tblPr firstRow="1" firstCol="1" bandRow="1">
                <a:tableStyleId>{5C22544A-7EE6-4342-B048-85BDC9FD1C3A}</a:tableStyleId>
              </a:tblPr>
              <a:tblGrid>
                <a:gridCol w="611551">
                  <a:extLst>
                    <a:ext uri="{9D8B030D-6E8A-4147-A177-3AD203B41FA5}">
                      <a16:colId xmlns:a16="http://schemas.microsoft.com/office/drawing/2014/main" xmlns="" val="1750441867"/>
                    </a:ext>
                  </a:extLst>
                </a:gridCol>
                <a:gridCol w="4054111">
                  <a:extLst>
                    <a:ext uri="{9D8B030D-6E8A-4147-A177-3AD203B41FA5}">
                      <a16:colId xmlns:a16="http://schemas.microsoft.com/office/drawing/2014/main" xmlns="" val="279532569"/>
                    </a:ext>
                  </a:extLst>
                </a:gridCol>
                <a:gridCol w="1314450">
                  <a:extLst>
                    <a:ext uri="{9D8B030D-6E8A-4147-A177-3AD203B41FA5}">
                      <a16:colId xmlns:a16="http://schemas.microsoft.com/office/drawing/2014/main" xmlns="" val="3195907554"/>
                    </a:ext>
                  </a:extLst>
                </a:gridCol>
                <a:gridCol w="1323975">
                  <a:extLst>
                    <a:ext uri="{9D8B030D-6E8A-4147-A177-3AD203B41FA5}">
                      <a16:colId xmlns:a16="http://schemas.microsoft.com/office/drawing/2014/main" xmlns="" val="2850400500"/>
                    </a:ext>
                  </a:extLst>
                </a:gridCol>
                <a:gridCol w="1285875">
                  <a:extLst>
                    <a:ext uri="{9D8B030D-6E8A-4147-A177-3AD203B41FA5}">
                      <a16:colId xmlns:a16="http://schemas.microsoft.com/office/drawing/2014/main" xmlns="" val="1288781461"/>
                    </a:ext>
                  </a:extLst>
                </a:gridCol>
                <a:gridCol w="1468438">
                  <a:extLst>
                    <a:ext uri="{9D8B030D-6E8A-4147-A177-3AD203B41FA5}">
                      <a16:colId xmlns:a16="http://schemas.microsoft.com/office/drawing/2014/main" xmlns="" val="2312667966"/>
                    </a:ext>
                  </a:extLst>
                </a:gridCol>
              </a:tblGrid>
              <a:tr h="165100">
                <a:tc>
                  <a:txBody>
                    <a:bodyPr/>
                    <a:lstStyle/>
                    <a:p>
                      <a:pPr marL="0" marR="0" algn="ctr">
                        <a:lnSpc>
                          <a:spcPct val="130000"/>
                        </a:lnSpc>
                        <a:spcBef>
                          <a:spcPts val="0"/>
                        </a:spcBef>
                        <a:spcAft>
                          <a:spcPts val="0"/>
                        </a:spcAft>
                        <a:tabLst>
                          <a:tab pos="457200" algn="l"/>
                        </a:tabLst>
                      </a:pPr>
                      <a:r>
                        <a:rPr lang="en-US" sz="1400" b="0" dirty="0">
                          <a:effectLst/>
                          <a:uFill>
                            <a:solidFill>
                              <a:srgbClr val="0000FF"/>
                            </a:solidFill>
                          </a:uFill>
                          <a:latin typeface="+mj-lt"/>
                        </a:rPr>
                        <a:t> TT</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dirty="0" err="1">
                          <a:effectLst/>
                          <a:uFill>
                            <a:solidFill>
                              <a:srgbClr val="0000FF"/>
                            </a:solidFill>
                          </a:uFill>
                          <a:latin typeface="+mj-lt"/>
                        </a:rPr>
                        <a:t>Tên</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dirty="0">
                          <a:effectLst/>
                          <a:uFill>
                            <a:solidFill>
                              <a:srgbClr val="0000FF"/>
                            </a:solidFill>
                          </a:uFill>
                          <a:latin typeface="+mj-lt"/>
                        </a:rPr>
                        <a:t>2010</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rPr>
                        <a:t>2015</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rPr>
                        <a:t>2020</a:t>
                      </a:r>
                      <a:endParaRPr lang="en-AU" sz="1400" b="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tc>
                  <a:txBody>
                    <a:bodyPr/>
                    <a:lstStyle/>
                    <a:p>
                      <a:pPr marL="0" marR="0" algn="ctr">
                        <a:lnSpc>
                          <a:spcPct val="130000"/>
                        </a:lnSpc>
                        <a:spcBef>
                          <a:spcPts val="0"/>
                        </a:spcBef>
                        <a:spcAft>
                          <a:spcPts val="0"/>
                        </a:spcAft>
                        <a:tabLst>
                          <a:tab pos="457200" algn="l"/>
                        </a:tabLst>
                      </a:pPr>
                      <a:r>
                        <a:rPr lang="en-US" sz="1400" b="0" dirty="0">
                          <a:effectLst/>
                          <a:uFill>
                            <a:solidFill>
                              <a:srgbClr val="0000FF"/>
                            </a:solidFill>
                          </a:uFill>
                          <a:latin typeface="+mj-lt"/>
                        </a:rPr>
                        <a:t>BQ (%) 2011-2020</a:t>
                      </a:r>
                      <a:endParaRPr lang="en-AU" sz="1400" b="0" dirty="0">
                        <a:effectLst/>
                        <a:uFill>
                          <a:solidFill>
                            <a:srgbClr val="0000FF"/>
                          </a:solidFill>
                        </a:uFill>
                        <a:latin typeface="+mj-lt"/>
                        <a:ea typeface="Calibri" panose="020F0502020204030204" pitchFamily="34" charset="0"/>
                        <a:cs typeface="Times New Roman" panose="02020603050405020304" pitchFamily="18" charset="0"/>
                      </a:endParaRPr>
                    </a:p>
                  </a:txBody>
                  <a:tcPr marL="68580" marR="68580" marT="0" marB="0" anchor="ctr"/>
                </a:tc>
                <a:extLst>
                  <a:ext uri="{0D108BD9-81ED-4DB2-BD59-A6C34878D82A}">
                    <a16:rowId xmlns:a16="http://schemas.microsoft.com/office/drawing/2014/main" xmlns="" val="782729762"/>
                  </a:ext>
                </a:extLst>
              </a:tr>
              <a:tr h="209550">
                <a:tc>
                  <a:txBody>
                    <a:bodyPr/>
                    <a:lstStyle/>
                    <a:p>
                      <a:pPr marL="0" marR="0" algn="ctr">
                        <a:lnSpc>
                          <a:spcPct val="130000"/>
                        </a:lnSpc>
                        <a:spcBef>
                          <a:spcPts val="0"/>
                        </a:spcBef>
                        <a:spcAft>
                          <a:spcPts val="0"/>
                        </a:spcAft>
                        <a:tabLst>
                          <a:tab pos="457200" algn="l"/>
                        </a:tabLst>
                      </a:pPr>
                      <a:r>
                        <a:rPr lang="en-US" sz="1400" b="0" dirty="0">
                          <a:effectLst/>
                          <a:uFill>
                            <a:solidFill>
                              <a:srgbClr val="0000FF"/>
                            </a:solidFill>
                          </a:uFill>
                          <a:latin typeface="+mj-lt"/>
                          <a:ea typeface="Times New Roman" panose="02020603050405020304" pitchFamily="18" charset="0"/>
                        </a:rPr>
                        <a:t>1</a:t>
                      </a:r>
                      <a:endParaRPr lang="en-AU" sz="1400" b="0" dirty="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Số lượng DN</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6</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8</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11</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6,25</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3039218475"/>
                  </a:ext>
                </a:extLst>
              </a:tr>
              <a:tr h="205105">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2</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Số lượng lao động</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443</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727</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318</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-3,26</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3963313986"/>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3</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Giá trị sản xuất – GO </a:t>
                      </a:r>
                      <a:r>
                        <a:rPr lang="en-US" sz="1400" b="0" i="1">
                          <a:effectLst/>
                          <a:uFill>
                            <a:solidFill>
                              <a:srgbClr val="0000FF"/>
                            </a:solidFill>
                          </a:uFill>
                          <a:latin typeface="+mj-lt"/>
                          <a:ea typeface="Times New Roman" panose="02020603050405020304" pitchFamily="18" charset="0"/>
                        </a:rPr>
                        <a:t>(gss2010)</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66,4</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598,9</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1.168,7</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33,21</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1751084514"/>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4</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Giá trị  gia tăng –VA </a:t>
                      </a:r>
                      <a:r>
                        <a:rPr lang="en-US" sz="1400" b="0" i="1">
                          <a:effectLst/>
                          <a:uFill>
                            <a:solidFill>
                              <a:srgbClr val="0000FF"/>
                            </a:solidFill>
                          </a:uFill>
                          <a:latin typeface="+mj-lt"/>
                          <a:ea typeface="Times New Roman" panose="02020603050405020304" pitchFamily="18" charset="0"/>
                        </a:rPr>
                        <a:t>(gss2010)</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58</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523</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1.020,8</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33,21</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3652682987"/>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5</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VA/GO</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87,3</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87,3</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87,3</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0,0</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2279779570"/>
                  </a:ext>
                </a:extLst>
              </a:tr>
              <a:tr h="209550">
                <a:tc>
                  <a:txBody>
                    <a:bodyPr/>
                    <a:lstStyle/>
                    <a:p>
                      <a:pPr marL="0" marR="0" algn="ct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6</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Sản phẩm chủ yếu</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 </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 </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 </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a:effectLst/>
                          <a:uFill>
                            <a:solidFill>
                              <a:srgbClr val="0000FF"/>
                            </a:solidFill>
                          </a:uFill>
                          <a:latin typeface="+mj-lt"/>
                          <a:ea typeface="Times New Roman" panose="02020603050405020304" pitchFamily="18" charset="0"/>
                        </a:rPr>
                        <a:t> </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483999237"/>
                  </a:ext>
                </a:extLst>
              </a:tr>
              <a:tr h="209550">
                <a:tc>
                  <a:txBody>
                    <a:bodyPr/>
                    <a:lstStyle/>
                    <a:p>
                      <a:pPr marL="0" marR="0" algn="ctr">
                        <a:lnSpc>
                          <a:spcPct val="130000"/>
                        </a:lnSpc>
                        <a:spcBef>
                          <a:spcPts val="0"/>
                        </a:spcBef>
                        <a:spcAft>
                          <a:spcPts val="0"/>
                        </a:spcAft>
                        <a:tabLst>
                          <a:tab pos="457200" algn="l"/>
                        </a:tabLst>
                      </a:pPr>
                      <a:r>
                        <a:rPr lang="en-US" sz="1400" b="0" i="1">
                          <a:effectLst/>
                          <a:uFill>
                            <a:solidFill>
                              <a:srgbClr val="0000FF"/>
                            </a:solidFill>
                          </a:uFill>
                          <a:latin typeface="+mj-lt"/>
                          <a:ea typeface="Times New Roman" panose="02020603050405020304" pitchFamily="18" charset="0"/>
                        </a:rPr>
                        <a:t>-</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i="1">
                          <a:effectLst/>
                          <a:uFill>
                            <a:solidFill>
                              <a:srgbClr val="0000FF"/>
                            </a:solidFill>
                          </a:uFill>
                          <a:latin typeface="+mj-lt"/>
                          <a:ea typeface="Calibri" panose="020F0502020204030204" pitchFamily="34" charset="0"/>
                        </a:rPr>
                        <a:t>Điện sản xuất (Tr.Kwh)</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i="1">
                          <a:effectLst/>
                          <a:uFill>
                            <a:solidFill>
                              <a:srgbClr val="0000FF"/>
                            </a:solidFill>
                          </a:uFill>
                          <a:latin typeface="+mj-lt"/>
                          <a:ea typeface="Times New Roman" panose="02020603050405020304" pitchFamily="18" charset="0"/>
                        </a:rPr>
                        <a:t>105</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i="1">
                          <a:effectLst/>
                          <a:uFill>
                            <a:solidFill>
                              <a:srgbClr val="0000FF"/>
                            </a:solidFill>
                          </a:uFill>
                          <a:latin typeface="+mj-lt"/>
                          <a:ea typeface="Times New Roman" panose="02020603050405020304" pitchFamily="18" charset="0"/>
                        </a:rPr>
                        <a:t>1.081</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i="1">
                          <a:effectLst/>
                          <a:uFill>
                            <a:solidFill>
                              <a:srgbClr val="0000FF"/>
                            </a:solidFill>
                          </a:uFill>
                          <a:latin typeface="+mj-lt"/>
                          <a:ea typeface="Times New Roman" panose="02020603050405020304" pitchFamily="18" charset="0"/>
                        </a:rPr>
                        <a:t>1.599</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i="1">
                          <a:effectLst/>
                          <a:uFill>
                            <a:solidFill>
                              <a:srgbClr val="0000FF"/>
                            </a:solidFill>
                          </a:uFill>
                          <a:latin typeface="+mj-lt"/>
                          <a:ea typeface="Times New Roman" panose="02020603050405020304" pitchFamily="18" charset="0"/>
                        </a:rPr>
                        <a:t> </a:t>
                      </a:r>
                      <a:endParaRPr lang="en-AU" sz="1400" b="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2279938084"/>
                  </a:ext>
                </a:extLst>
              </a:tr>
              <a:tr h="209550">
                <a:tc>
                  <a:txBody>
                    <a:bodyPr/>
                    <a:lstStyle/>
                    <a:p>
                      <a:pPr marL="0" marR="0" algn="ctr">
                        <a:lnSpc>
                          <a:spcPct val="130000"/>
                        </a:lnSpc>
                        <a:spcBef>
                          <a:spcPts val="0"/>
                        </a:spcBef>
                        <a:spcAft>
                          <a:spcPts val="0"/>
                        </a:spcAft>
                        <a:tabLst>
                          <a:tab pos="457200" algn="l"/>
                        </a:tabLst>
                      </a:pPr>
                      <a:r>
                        <a:rPr lang="en-US" sz="1400" b="0" i="1">
                          <a:effectLst/>
                          <a:uFill>
                            <a:solidFill>
                              <a:srgbClr val="0000FF"/>
                            </a:solidFill>
                          </a:uFill>
                          <a:latin typeface="+mj-lt"/>
                          <a:ea typeface="Times New Roman" panose="02020603050405020304" pitchFamily="18" charset="0"/>
                        </a:rPr>
                        <a:t>-</a:t>
                      </a:r>
                      <a:endParaRPr lang="en-AU" sz="1400" b="0">
                        <a:effectLst/>
                        <a:uFill>
                          <a:solidFill>
                            <a:srgbClr val="0000FF"/>
                          </a:solidFill>
                        </a:uFill>
                        <a:latin typeface="+mj-lt"/>
                        <a:ea typeface="Calibri" panose="020F0502020204030204" pitchFamily="34" charset="0"/>
                      </a:endParaRPr>
                    </a:p>
                  </a:txBody>
                  <a:tcPr marL="68580" marR="68580" marT="0" marB="0" anchor="ctr"/>
                </a:tc>
                <a:tc>
                  <a:txBody>
                    <a:bodyPr/>
                    <a:lstStyle/>
                    <a:p>
                      <a:pPr marL="0" marR="0" algn="just">
                        <a:lnSpc>
                          <a:spcPct val="130000"/>
                        </a:lnSpc>
                        <a:spcBef>
                          <a:spcPts val="0"/>
                        </a:spcBef>
                        <a:spcAft>
                          <a:spcPts val="0"/>
                        </a:spcAft>
                        <a:tabLst>
                          <a:tab pos="457200" algn="l"/>
                        </a:tabLst>
                      </a:pPr>
                      <a:r>
                        <a:rPr lang="en-US" sz="1400" b="0" i="1">
                          <a:effectLst/>
                          <a:uFill>
                            <a:solidFill>
                              <a:srgbClr val="0000FF"/>
                            </a:solidFill>
                          </a:uFill>
                          <a:latin typeface="+mj-lt"/>
                          <a:ea typeface="Calibri" panose="020F0502020204030204" pitchFamily="34" charset="0"/>
                        </a:rPr>
                        <a:t>Điện thương phẩm (Tr.Kwh)</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i="1">
                          <a:effectLst/>
                          <a:uFill>
                            <a:solidFill>
                              <a:srgbClr val="0000FF"/>
                            </a:solidFill>
                          </a:uFill>
                          <a:latin typeface="+mj-lt"/>
                          <a:ea typeface="Times New Roman" panose="02020603050405020304" pitchFamily="18" charset="0"/>
                        </a:rPr>
                        <a:t>210</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i="1">
                          <a:effectLst/>
                          <a:uFill>
                            <a:solidFill>
                              <a:srgbClr val="0000FF"/>
                            </a:solidFill>
                          </a:uFill>
                          <a:latin typeface="+mj-lt"/>
                          <a:ea typeface="Times New Roman" panose="02020603050405020304" pitchFamily="18" charset="0"/>
                        </a:rPr>
                        <a:t>352</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i="1">
                          <a:effectLst/>
                          <a:uFill>
                            <a:solidFill>
                              <a:srgbClr val="0000FF"/>
                            </a:solidFill>
                          </a:uFill>
                          <a:latin typeface="+mj-lt"/>
                          <a:ea typeface="Times New Roman" panose="02020603050405020304" pitchFamily="18" charset="0"/>
                        </a:rPr>
                        <a:t>524</a:t>
                      </a:r>
                      <a:endParaRPr lang="en-AU" sz="1400" b="0">
                        <a:effectLst/>
                        <a:uFill>
                          <a:solidFill>
                            <a:srgbClr val="0000FF"/>
                          </a:solidFill>
                        </a:uFill>
                        <a:latin typeface="+mj-lt"/>
                        <a:ea typeface="Calibri" panose="020F0502020204030204" pitchFamily="34" charset="0"/>
                      </a:endParaRPr>
                    </a:p>
                  </a:txBody>
                  <a:tcPr marL="68580" marR="68580" marT="0" marB="0" anchor="b"/>
                </a:tc>
                <a:tc>
                  <a:txBody>
                    <a:bodyPr/>
                    <a:lstStyle/>
                    <a:p>
                      <a:pPr marL="0" marR="0" algn="r">
                        <a:lnSpc>
                          <a:spcPct val="130000"/>
                        </a:lnSpc>
                        <a:spcBef>
                          <a:spcPts val="0"/>
                        </a:spcBef>
                        <a:spcAft>
                          <a:spcPts val="0"/>
                        </a:spcAft>
                        <a:tabLst>
                          <a:tab pos="457200" algn="l"/>
                        </a:tabLst>
                      </a:pPr>
                      <a:r>
                        <a:rPr lang="en-US" sz="1400" b="0" i="1" dirty="0">
                          <a:effectLst/>
                          <a:uFill>
                            <a:solidFill>
                              <a:srgbClr val="0000FF"/>
                            </a:solidFill>
                          </a:uFill>
                          <a:latin typeface="+mj-lt"/>
                          <a:ea typeface="Times New Roman" panose="02020603050405020304" pitchFamily="18" charset="0"/>
                        </a:rPr>
                        <a:t> </a:t>
                      </a:r>
                      <a:endParaRPr lang="en-AU" sz="1400" b="0" dirty="0">
                        <a:effectLst/>
                        <a:uFill>
                          <a:solidFill>
                            <a:srgbClr val="0000FF"/>
                          </a:solidFill>
                        </a:uFill>
                        <a:latin typeface="+mj-lt"/>
                        <a:ea typeface="Calibri" panose="020F0502020204030204" pitchFamily="34" charset="0"/>
                      </a:endParaRPr>
                    </a:p>
                  </a:txBody>
                  <a:tcPr marL="68580" marR="68580" marT="0" marB="0" anchor="b"/>
                </a:tc>
                <a:extLst>
                  <a:ext uri="{0D108BD9-81ED-4DB2-BD59-A6C34878D82A}">
                    <a16:rowId xmlns:a16="http://schemas.microsoft.com/office/drawing/2014/main" xmlns="" val="39418651"/>
                  </a:ext>
                </a:extLst>
              </a:tr>
            </a:tbl>
          </a:graphicData>
        </a:graphic>
      </p:graphicFrame>
    </p:spTree>
    <p:extLst>
      <p:ext uri="{BB962C8B-B14F-4D97-AF65-F5344CB8AC3E}">
        <p14:creationId xmlns:p14="http://schemas.microsoft.com/office/powerpoint/2010/main" val="1613872006"/>
      </p:ext>
    </p:extLst>
  </p:cSld>
  <p:clrMapOvr>
    <a:masterClrMapping/>
  </p:clrMapOvr>
  <p:timing>
    <p:tnLst>
      <p:par>
        <p:cTn id="1" dur="indefinite" restart="never" nodeType="tmRoot"/>
      </p:par>
    </p:tnLst>
  </p:timing>
</p:sld>
</file>

<file path=ppt/theme/theme1.xml><?xml version="1.0" encoding="utf-8"?>
<a:theme xmlns:a="http://schemas.openxmlformats.org/drawingml/2006/main" name="Retrospect">
  <a:themeElements>
    <a:clrScheme name="Retrospect">
      <a:dk1>
        <a:sysClr val="windowText" lastClr="000000"/>
      </a:dk1>
      <a:lt1>
        <a:sysClr val="window" lastClr="FFFFFF"/>
      </a:lt1>
      <a:dk2>
        <a:srgbClr val="344068"/>
      </a:dk2>
      <a:lt2>
        <a:srgbClr val="D9E0E6"/>
      </a:lt2>
      <a:accent1>
        <a:srgbClr val="1CADE4"/>
      </a:accent1>
      <a:accent2>
        <a:srgbClr val="2683C6"/>
      </a:accent2>
      <a:accent3>
        <a:srgbClr val="28C4CC"/>
      </a:accent3>
      <a:accent4>
        <a:srgbClr val="42BA97"/>
      </a:accent4>
      <a:accent5>
        <a:srgbClr val="3E8853"/>
      </a:accent5>
      <a:accent6>
        <a:srgbClr val="62A39F"/>
      </a:accent6>
      <a:hlink>
        <a:srgbClr val="6EAC1C"/>
      </a:hlink>
      <a:folHlink>
        <a:srgbClr val="B26B02"/>
      </a:folHlink>
    </a:clrScheme>
    <a:fontScheme name="Retrospect">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Retrospect">
      <a:fillStyleLst>
        <a:solidFill>
          <a:schemeClr val="phClr"/>
        </a:solidFill>
        <a:gradFill rotWithShape="1">
          <a:gsLst>
            <a:gs pos="0">
              <a:schemeClr val="phClr">
                <a:tint val="65000"/>
                <a:shade val="92000"/>
                <a:satMod val="130000"/>
              </a:schemeClr>
            </a:gs>
            <a:gs pos="45000">
              <a:schemeClr val="phClr">
                <a:tint val="60000"/>
                <a:shade val="99000"/>
                <a:satMod val="120000"/>
              </a:schemeClr>
            </a:gs>
            <a:gs pos="100000">
              <a:schemeClr val="phClr">
                <a:tint val="55000"/>
                <a:satMod val="140000"/>
              </a:schemeClr>
            </a:gs>
          </a:gsLst>
          <a:path path="circle">
            <a:fillToRect l="100000" t="100000" r="100000" b="100000"/>
          </a:path>
        </a:gradFill>
        <a:gradFill rotWithShape="1">
          <a:gsLst>
            <a:gs pos="0">
              <a:schemeClr val="phClr">
                <a:shade val="85000"/>
                <a:satMod val="130000"/>
              </a:schemeClr>
            </a:gs>
            <a:gs pos="34000">
              <a:schemeClr val="phClr">
                <a:shade val="87000"/>
                <a:satMod val="125000"/>
              </a:schemeClr>
            </a:gs>
            <a:gs pos="70000">
              <a:schemeClr val="phClr">
                <a:tint val="100000"/>
                <a:shade val="90000"/>
                <a:satMod val="130000"/>
              </a:schemeClr>
            </a:gs>
            <a:gs pos="100000">
              <a:schemeClr val="phClr">
                <a:tint val="100000"/>
                <a:shade val="100000"/>
                <a:satMod val="110000"/>
              </a:schemeClr>
            </a:gs>
          </a:gsLst>
          <a:path path="circle">
            <a:fillToRect l="100000" t="100000" r="100000" b="100000"/>
          </a:path>
        </a:gradFill>
      </a:fillStyleLst>
      <a:lnStyleLst>
        <a:ln w="12700" cap="flat" cmpd="sng" algn="ctr">
          <a:solidFill>
            <a:schemeClr val="phClr"/>
          </a:solidFill>
          <a:prstDash val="solid"/>
        </a:ln>
        <a:ln w="15875" cap="flat" cmpd="sng" algn="ctr">
          <a:solidFill>
            <a:schemeClr val="phClr"/>
          </a:solidFill>
          <a:prstDash val="solid"/>
        </a:ln>
        <a:ln w="25400" cap="flat" cmpd="sng" algn="ctr">
          <a:solidFill>
            <a:schemeClr val="phClr"/>
          </a:solidFill>
          <a:prstDash val="solid"/>
        </a:ln>
      </a:lnStyleLst>
      <a:effectStyleLst>
        <a:effectStyle>
          <a:effectLst/>
        </a:effectStyle>
        <a:effectStyle>
          <a:effectLst>
            <a:outerShdw blurRad="38100" dist="25400" dir="2700000" algn="br" rotWithShape="0">
              <a:srgbClr val="000000">
                <a:alpha val="60000"/>
              </a:srgbClr>
            </a:outerShdw>
          </a:effectLst>
        </a:effectStyle>
        <a:effectStyle>
          <a:effectLst>
            <a:outerShdw blurRad="44450" dist="25400" dir="2700000" algn="br" rotWithShape="0">
              <a:srgbClr val="000000">
                <a:alpha val="60000"/>
              </a:srgbClr>
            </a:outerShdw>
          </a:effectLst>
          <a:scene3d>
            <a:camera prst="orthographicFront">
              <a:rot lat="0" lon="0" rev="0"/>
            </a:camera>
            <a:lightRig rig="threePt" dir="t">
              <a:rot lat="0" lon="0" rev="19800000"/>
            </a:lightRig>
          </a:scene3d>
          <a:sp3d prstMaterial="flat">
            <a:bevelT w="25400" h="31750"/>
          </a:sp3d>
        </a:effectStyle>
      </a:effectStyleLst>
      <a:bgFillStyleLst>
        <a:solidFill>
          <a:schemeClr val="phClr"/>
        </a:solidFill>
        <a:solidFill>
          <a:schemeClr val="phClr">
            <a:tint val="90000"/>
            <a:shade val="97000"/>
            <a:satMod val="130000"/>
          </a:schemeClr>
        </a:solidFill>
        <a:gradFill rotWithShape="1">
          <a:gsLst>
            <a:gs pos="0">
              <a:schemeClr val="phClr">
                <a:tint val="96000"/>
                <a:shade val="99000"/>
                <a:satMod val="140000"/>
              </a:schemeClr>
            </a:gs>
            <a:gs pos="65000">
              <a:schemeClr val="phClr">
                <a:tint val="100000"/>
                <a:shade val="80000"/>
                <a:satMod val="130000"/>
              </a:schemeClr>
            </a:gs>
            <a:gs pos="100000">
              <a:schemeClr val="phClr">
                <a:tint val="100000"/>
                <a:shade val="48000"/>
                <a:satMod val="120000"/>
              </a:schemeClr>
            </a:gs>
          </a:gsLst>
          <a:lin ang="16200000" scaled="0"/>
        </a:gradFill>
      </a:bgFillStyleLst>
    </a:fmtScheme>
  </a:themeElements>
  <a:objectDefaults/>
  <a:extraClrSchemeLst/>
  <a:extLst>
    <a:ext uri="{05A4C25C-085E-4340-85A3-A5531E510DB2}">
      <thm15:themeFamily xmlns:thm15="http://schemas.microsoft.com/office/thememl/2012/main" xmlns="" name="Retrospect" id="{5F128B03-DCCA-4EEB-AB3B-CF2899314A46}" vid="{9CC26709-368C-4D72-9060-94E5B3FF3CD6}"/>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ppt/theme/themeOverride1.xml><?xml version="1.0" encoding="utf-8"?>
<a:themeOverride xmlns:a="http://schemas.openxmlformats.org/drawingml/2006/main">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emplate>Retrospect</Template>
  <TotalTime>2007</TotalTime>
  <Words>3197</Words>
  <Application>Microsoft Office PowerPoint</Application>
  <PresentationFormat>Custom</PresentationFormat>
  <Paragraphs>557</Paragraphs>
  <Slides>23</Slides>
  <Notes>12</Notes>
  <HiddenSlides>0</HiddenSlides>
  <MMClips>0</MMClips>
  <ScaleCrop>false</ScaleCrop>
  <HeadingPairs>
    <vt:vector size="4" baseType="variant">
      <vt:variant>
        <vt:lpstr>Theme</vt:lpstr>
      </vt:variant>
      <vt:variant>
        <vt:i4>1</vt:i4>
      </vt:variant>
      <vt:variant>
        <vt:lpstr>Slide Titles</vt:lpstr>
      </vt:variant>
      <vt:variant>
        <vt:i4>23</vt:i4>
      </vt:variant>
    </vt:vector>
  </HeadingPairs>
  <TitlesOfParts>
    <vt:vector size="24" baseType="lpstr">
      <vt:lpstr>Retrospect</vt:lpstr>
      <vt:lpstr>PowerPoint Presentation</vt:lpstr>
      <vt:lpstr>NỘI DUNG BÁO CÁO</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2. Tiềm năng phát triển du lịch Đắk Nông</vt:lpstr>
      <vt:lpstr>3. Những hạn chế của du lịch Đắk Nông</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TÀI LIỆU HỘI THẢO</dc:title>
  <dc:creator>ASUS</dc:creator>
  <cp:lastModifiedBy>Mr DINH</cp:lastModifiedBy>
  <cp:revision>118</cp:revision>
  <dcterms:created xsi:type="dcterms:W3CDTF">2021-05-13T11:44:31Z</dcterms:created>
  <dcterms:modified xsi:type="dcterms:W3CDTF">2021-10-16T01:34:13Z</dcterms:modified>
</cp:coreProperties>
</file>

<file path=docProps/thumbnail.jpeg>
</file>