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  <p:sldMasterId id="2147483701" r:id="rId3"/>
    <p:sldMasterId id="2147483783" r:id="rId4"/>
    <p:sldMasterId id="2147483802" r:id="rId5"/>
    <p:sldMasterId id="2147483814" r:id="rId6"/>
    <p:sldMasterId id="2147483827" r:id="rId7"/>
  </p:sldMasterIdLst>
  <p:notesMasterIdLst>
    <p:notesMasterId r:id="rId19"/>
  </p:notesMasterIdLst>
  <p:sldIdLst>
    <p:sldId id="256" r:id="rId8"/>
    <p:sldId id="263" r:id="rId9"/>
    <p:sldId id="261" r:id="rId10"/>
    <p:sldId id="260" r:id="rId11"/>
    <p:sldId id="264" r:id="rId12"/>
    <p:sldId id="265" r:id="rId13"/>
    <p:sldId id="269" r:id="rId14"/>
    <p:sldId id="266" r:id="rId15"/>
    <p:sldId id="273" r:id="rId16"/>
    <p:sldId id="275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B01214-B474-4C11-8C31-9F1B9B2F9436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B4E1FF6-BE22-43AB-AA7D-0D20D7DE8AE5}">
      <dgm:prSet phldrT="[Text]"/>
      <dgm:spPr/>
      <dgm:t>
        <a:bodyPr/>
        <a:lstStyle/>
        <a:p>
          <a:r>
            <a:rPr lang="en-US" b="1" i="0" dirty="0">
              <a:latin typeface="Montserrat ExtraBold" pitchFamily="2" charset="77"/>
            </a:rPr>
            <a:t>1</a:t>
          </a:r>
        </a:p>
      </dgm:t>
    </dgm:pt>
    <dgm:pt modelId="{13B117A3-83C0-4C6B-9E5E-CC90256BD985}" type="parTrans" cxnId="{301D0B16-5292-45D5-BBF3-CA0D0EA89581}">
      <dgm:prSet/>
      <dgm:spPr/>
      <dgm:t>
        <a:bodyPr/>
        <a:lstStyle/>
        <a:p>
          <a:endParaRPr lang="en-US"/>
        </a:p>
      </dgm:t>
    </dgm:pt>
    <dgm:pt modelId="{57364FB9-6BE5-4FE5-A9B9-F8361F79CE5F}" type="sibTrans" cxnId="{301D0B16-5292-45D5-BBF3-CA0D0EA89581}">
      <dgm:prSet/>
      <dgm:spPr/>
      <dgm:t>
        <a:bodyPr/>
        <a:lstStyle/>
        <a:p>
          <a:endParaRPr lang="en-US"/>
        </a:p>
      </dgm:t>
    </dgm:pt>
    <dgm:pt modelId="{BD68C376-042D-46F9-8C5E-A0C20B838C30}">
      <dgm:prSet phldrT="[Text]" custT="1"/>
      <dgm:spPr/>
      <dgm:t>
        <a:bodyPr/>
        <a:lstStyle/>
        <a:p>
          <a:pPr algn="just"/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chuyển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đổi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chưa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cao</a:t>
          </a:r>
          <a:endParaRPr lang="en-US" sz="24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62F598-C391-4069-9AB1-93DFC67287B3}" type="parTrans" cxnId="{E74014CD-6123-4042-981F-A678662E9A49}">
      <dgm:prSet/>
      <dgm:spPr/>
      <dgm:t>
        <a:bodyPr/>
        <a:lstStyle/>
        <a:p>
          <a:endParaRPr lang="en-US"/>
        </a:p>
      </dgm:t>
    </dgm:pt>
    <dgm:pt modelId="{A180B53D-BAAC-4DA0-94DB-019356D3C4BD}" type="sibTrans" cxnId="{E74014CD-6123-4042-981F-A678662E9A49}">
      <dgm:prSet/>
      <dgm:spPr/>
      <dgm:t>
        <a:bodyPr/>
        <a:lstStyle/>
        <a:p>
          <a:endParaRPr lang="en-US"/>
        </a:p>
      </dgm:t>
    </dgm:pt>
    <dgm:pt modelId="{D3757C16-556E-496F-BE07-532B9563F1CF}" type="pres">
      <dgm:prSet presAssocID="{C7B01214-B474-4C11-8C31-9F1B9B2F943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99292A-F497-4981-B118-8CC968A81EE3}" type="pres">
      <dgm:prSet presAssocID="{5B4E1FF6-BE22-43AB-AA7D-0D20D7DE8AE5}" presName="composite" presStyleCnt="0"/>
      <dgm:spPr/>
      <dgm:t>
        <a:bodyPr/>
        <a:lstStyle/>
        <a:p>
          <a:endParaRPr lang="en-US"/>
        </a:p>
      </dgm:t>
    </dgm:pt>
    <dgm:pt modelId="{2ABB69CC-9AED-40AC-951E-DB47325C81EE}" type="pres">
      <dgm:prSet presAssocID="{5B4E1FF6-BE22-43AB-AA7D-0D20D7DE8AE5}" presName="parentText" presStyleLbl="alignNode1" presStyleIdx="0" presStyleCnt="1" custScaleX="100811" custLinFactNeighborX="0" custLinFactNeighborY="-532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A20FC-F0AB-4CF6-A5A1-6751CD70024F}" type="pres">
      <dgm:prSet presAssocID="{5B4E1FF6-BE22-43AB-AA7D-0D20D7DE8AE5}" presName="descendantText" presStyleLbl="alignAcc1" presStyleIdx="0" presStyleCnt="1" custScaleX="98542" custLinFactNeighborX="822" custLinFactNeighborY="-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4014CD-6123-4042-981F-A678662E9A49}" srcId="{5B4E1FF6-BE22-43AB-AA7D-0D20D7DE8AE5}" destId="{BD68C376-042D-46F9-8C5E-A0C20B838C30}" srcOrd="0" destOrd="0" parTransId="{B762F598-C391-4069-9AB1-93DFC67287B3}" sibTransId="{A180B53D-BAAC-4DA0-94DB-019356D3C4BD}"/>
    <dgm:cxn modelId="{583DDE64-4350-447F-A7B8-C513EB37DD05}" type="presOf" srcId="{C7B01214-B474-4C11-8C31-9F1B9B2F9436}" destId="{D3757C16-556E-496F-BE07-532B9563F1CF}" srcOrd="0" destOrd="0" presId="urn:microsoft.com/office/officeart/2005/8/layout/chevron2"/>
    <dgm:cxn modelId="{5674FC39-37DE-4A18-BEE1-F261E81A79AC}" type="presOf" srcId="{BD68C376-042D-46F9-8C5E-A0C20B838C30}" destId="{B16A20FC-F0AB-4CF6-A5A1-6751CD70024F}" srcOrd="0" destOrd="0" presId="urn:microsoft.com/office/officeart/2005/8/layout/chevron2"/>
    <dgm:cxn modelId="{301D0B16-5292-45D5-BBF3-CA0D0EA89581}" srcId="{C7B01214-B474-4C11-8C31-9F1B9B2F9436}" destId="{5B4E1FF6-BE22-43AB-AA7D-0D20D7DE8AE5}" srcOrd="0" destOrd="0" parTransId="{13B117A3-83C0-4C6B-9E5E-CC90256BD985}" sibTransId="{57364FB9-6BE5-4FE5-A9B9-F8361F79CE5F}"/>
    <dgm:cxn modelId="{01AE6FDA-AB67-407E-83B8-AC131FD5F090}" type="presOf" srcId="{5B4E1FF6-BE22-43AB-AA7D-0D20D7DE8AE5}" destId="{2ABB69CC-9AED-40AC-951E-DB47325C81EE}" srcOrd="0" destOrd="0" presId="urn:microsoft.com/office/officeart/2005/8/layout/chevron2"/>
    <dgm:cxn modelId="{029CD07D-77CD-49C2-9864-610E3EB7165A}" type="presParOf" srcId="{D3757C16-556E-496F-BE07-532B9563F1CF}" destId="{8D99292A-F497-4981-B118-8CC968A81EE3}" srcOrd="0" destOrd="0" presId="urn:microsoft.com/office/officeart/2005/8/layout/chevron2"/>
    <dgm:cxn modelId="{022BCDAA-64DB-4959-B67E-54214F318045}" type="presParOf" srcId="{8D99292A-F497-4981-B118-8CC968A81EE3}" destId="{2ABB69CC-9AED-40AC-951E-DB47325C81EE}" srcOrd="0" destOrd="0" presId="urn:microsoft.com/office/officeart/2005/8/layout/chevron2"/>
    <dgm:cxn modelId="{E204CA39-572A-419B-8F1A-EBE45EB1D24E}" type="presParOf" srcId="{8D99292A-F497-4981-B118-8CC968A81EE3}" destId="{B16A20FC-F0AB-4CF6-A5A1-6751CD70024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B01214-B474-4C11-8C31-9F1B9B2F9436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7C29D4D-64F0-4530-B13D-096D8D2C38BB}">
      <dgm:prSet phldrT="[Text]" custT="1"/>
      <dgm:spPr/>
      <dgm:t>
        <a:bodyPr/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 dirty="0" smtClean="0">
              <a:latin typeface="Montserrat ExtraBold" pitchFamily="2" charset="77"/>
              <a:ea typeface="+mn-ea"/>
              <a:cs typeface="+mn-cs"/>
            </a:rPr>
            <a:t>2</a:t>
          </a:r>
          <a:endParaRPr lang="en-US" sz="2500" b="1" i="0" kern="1200" dirty="0">
            <a:latin typeface="Montserrat ExtraBold" pitchFamily="2" charset="77"/>
            <a:ea typeface="+mn-ea"/>
            <a:cs typeface="+mn-cs"/>
          </a:endParaRPr>
        </a:p>
      </dgm:t>
    </dgm:pt>
    <dgm:pt modelId="{DDF12B7E-FFF0-4BB4-8D0C-844B24982C22}" type="parTrans" cxnId="{8E93A25E-6192-43A8-A6A7-B7132A590B78}">
      <dgm:prSet/>
      <dgm:spPr/>
      <dgm:t>
        <a:bodyPr/>
        <a:lstStyle/>
        <a:p>
          <a:endParaRPr lang="en-US"/>
        </a:p>
      </dgm:t>
    </dgm:pt>
    <dgm:pt modelId="{ABE74DD9-827D-4569-8F66-D2212C65FEBE}" type="sibTrans" cxnId="{8E93A25E-6192-43A8-A6A7-B7132A590B78}">
      <dgm:prSet/>
      <dgm:spPr/>
      <dgm:t>
        <a:bodyPr/>
        <a:lstStyle/>
        <a:p>
          <a:endParaRPr lang="en-US"/>
        </a:p>
      </dgm:t>
    </dgm:pt>
    <dgm:pt modelId="{9F7019AD-E5D6-4E8E-A18E-1691076F5493}">
      <dgm:prSet phldrT="[Text]" custT="1"/>
      <dgm:spPr/>
      <dgm:t>
        <a:bodyPr/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chưa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nắm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rõ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thạo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nền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tảng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dịch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endParaRPr lang="en-US" sz="2400" b="1" i="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FAB23C6-DAF1-4C0B-9642-A07987539A4D}" type="parTrans" cxnId="{E6B79D57-DBE4-4CEE-A672-7CE4413F4E38}">
      <dgm:prSet/>
      <dgm:spPr/>
      <dgm:t>
        <a:bodyPr/>
        <a:lstStyle/>
        <a:p>
          <a:endParaRPr lang="en-US"/>
        </a:p>
      </dgm:t>
    </dgm:pt>
    <dgm:pt modelId="{A1F8160C-7D51-479B-9BC8-AA56E6CD862A}" type="sibTrans" cxnId="{E6B79D57-DBE4-4CEE-A672-7CE4413F4E38}">
      <dgm:prSet/>
      <dgm:spPr/>
      <dgm:t>
        <a:bodyPr/>
        <a:lstStyle/>
        <a:p>
          <a:endParaRPr lang="en-US"/>
        </a:p>
      </dgm:t>
    </dgm:pt>
    <dgm:pt modelId="{D3757C16-556E-496F-BE07-532B9563F1CF}" type="pres">
      <dgm:prSet presAssocID="{C7B01214-B474-4C11-8C31-9F1B9B2F943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2C2260-2458-4277-8315-AB7DFC5B4918}" type="pres">
      <dgm:prSet presAssocID="{77C29D4D-64F0-4530-B13D-096D8D2C38BB}" presName="composite" presStyleCnt="0"/>
      <dgm:spPr/>
      <dgm:t>
        <a:bodyPr/>
        <a:lstStyle/>
        <a:p>
          <a:endParaRPr lang="en-US"/>
        </a:p>
      </dgm:t>
    </dgm:pt>
    <dgm:pt modelId="{3DA9262B-7A8E-4043-8762-EF8E3F87F17A}" type="pres">
      <dgm:prSet presAssocID="{77C29D4D-64F0-4530-B13D-096D8D2C38BB}" presName="parentText" presStyleLbl="alignNode1" presStyleIdx="0" presStyleCnt="1" custScaleX="903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7418B-2B12-4B8E-B1B8-EFF8F155E635}" type="pres">
      <dgm:prSet presAssocID="{77C29D4D-64F0-4530-B13D-096D8D2C38BB}" presName="descendantText" presStyleLbl="alignAcc1" presStyleIdx="0" presStyleCnt="1" custLinFactY="-74035" custLinFactNeighborX="79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B79D57-DBE4-4CEE-A672-7CE4413F4E38}" srcId="{77C29D4D-64F0-4530-B13D-096D8D2C38BB}" destId="{9F7019AD-E5D6-4E8E-A18E-1691076F5493}" srcOrd="0" destOrd="0" parTransId="{7FAB23C6-DAF1-4C0B-9642-A07987539A4D}" sibTransId="{A1F8160C-7D51-479B-9BC8-AA56E6CD862A}"/>
    <dgm:cxn modelId="{A6AFF4F5-910B-4B28-8AA2-D7C464423B4F}" type="presOf" srcId="{9F7019AD-E5D6-4E8E-A18E-1691076F5493}" destId="{2FE7418B-2B12-4B8E-B1B8-EFF8F155E635}" srcOrd="0" destOrd="0" presId="urn:microsoft.com/office/officeart/2005/8/layout/chevron2"/>
    <dgm:cxn modelId="{8E93A25E-6192-43A8-A6A7-B7132A590B78}" srcId="{C7B01214-B474-4C11-8C31-9F1B9B2F9436}" destId="{77C29D4D-64F0-4530-B13D-096D8D2C38BB}" srcOrd="0" destOrd="0" parTransId="{DDF12B7E-FFF0-4BB4-8D0C-844B24982C22}" sibTransId="{ABE74DD9-827D-4569-8F66-D2212C65FEBE}"/>
    <dgm:cxn modelId="{583DDE64-4350-447F-A7B8-C513EB37DD05}" type="presOf" srcId="{C7B01214-B474-4C11-8C31-9F1B9B2F9436}" destId="{D3757C16-556E-496F-BE07-532B9563F1CF}" srcOrd="0" destOrd="0" presId="urn:microsoft.com/office/officeart/2005/8/layout/chevron2"/>
    <dgm:cxn modelId="{ED2F2828-CF75-4A87-B657-6CA54309F73D}" type="presOf" srcId="{77C29D4D-64F0-4530-B13D-096D8D2C38BB}" destId="{3DA9262B-7A8E-4043-8762-EF8E3F87F17A}" srcOrd="0" destOrd="0" presId="urn:microsoft.com/office/officeart/2005/8/layout/chevron2"/>
    <dgm:cxn modelId="{5D682FFF-76AA-46AC-98EE-5366AD47F3C5}" type="presParOf" srcId="{D3757C16-556E-496F-BE07-532B9563F1CF}" destId="{702C2260-2458-4277-8315-AB7DFC5B4918}" srcOrd="0" destOrd="0" presId="urn:microsoft.com/office/officeart/2005/8/layout/chevron2"/>
    <dgm:cxn modelId="{966CBF9E-04B6-4BE8-A16D-9A9E0FDA11BC}" type="presParOf" srcId="{702C2260-2458-4277-8315-AB7DFC5B4918}" destId="{3DA9262B-7A8E-4043-8762-EF8E3F87F17A}" srcOrd="0" destOrd="0" presId="urn:microsoft.com/office/officeart/2005/8/layout/chevron2"/>
    <dgm:cxn modelId="{AA2B4DDC-AB96-4655-8C18-0A397FC71892}" type="presParOf" srcId="{702C2260-2458-4277-8315-AB7DFC5B4918}" destId="{2FE7418B-2B12-4B8E-B1B8-EFF8F155E63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B01214-B474-4C11-8C31-9F1B9B2F9436}" type="doc">
      <dgm:prSet loTypeId="urn:microsoft.com/office/officeart/2005/8/layout/chevron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77C29D4D-64F0-4530-B13D-096D8D2C38BB}">
      <dgm:prSet phldrT="[Text]" custT="1"/>
      <dgm:spPr/>
      <dgm:t>
        <a:bodyPr/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 dirty="0" smtClean="0">
              <a:latin typeface="Montserrat ExtraBold" pitchFamily="2" charset="77"/>
              <a:ea typeface="+mn-ea"/>
              <a:cs typeface="+mn-cs"/>
            </a:rPr>
            <a:t>3</a:t>
          </a:r>
          <a:endParaRPr lang="en-US" sz="2500" b="1" i="0" kern="1200" dirty="0">
            <a:latin typeface="Montserrat ExtraBold" pitchFamily="2" charset="77"/>
            <a:ea typeface="+mn-ea"/>
            <a:cs typeface="+mn-cs"/>
          </a:endParaRPr>
        </a:p>
      </dgm:t>
    </dgm:pt>
    <dgm:pt modelId="{DDF12B7E-FFF0-4BB4-8D0C-844B24982C22}" type="parTrans" cxnId="{8E93A25E-6192-43A8-A6A7-B7132A590B78}">
      <dgm:prSet/>
      <dgm:spPr/>
      <dgm:t>
        <a:bodyPr/>
        <a:lstStyle/>
        <a:p>
          <a:endParaRPr lang="en-US"/>
        </a:p>
      </dgm:t>
    </dgm:pt>
    <dgm:pt modelId="{ABE74DD9-827D-4569-8F66-D2212C65FEBE}" type="sibTrans" cxnId="{8E93A25E-6192-43A8-A6A7-B7132A590B78}">
      <dgm:prSet/>
      <dgm:spPr/>
      <dgm:t>
        <a:bodyPr/>
        <a:lstStyle/>
        <a:p>
          <a:endParaRPr lang="en-US"/>
        </a:p>
      </dgm:t>
    </dgm:pt>
    <dgm:pt modelId="{9F7019AD-E5D6-4E8E-A18E-1691076F5493}">
      <dgm:prSet phldrT="[Text]" custT="1"/>
      <dgm:spPr/>
      <dgm:t>
        <a:bodyPr/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sở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chuyển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đổi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chưa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cụ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như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điện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thoại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minh,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chưa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phổ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cập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100%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endParaRPr lang="en-US" sz="2400" b="1" i="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FAB23C6-DAF1-4C0B-9642-A07987539A4D}" type="parTrans" cxnId="{E6B79D57-DBE4-4CEE-A672-7CE4413F4E38}">
      <dgm:prSet/>
      <dgm:spPr/>
      <dgm:t>
        <a:bodyPr/>
        <a:lstStyle/>
        <a:p>
          <a:endParaRPr lang="en-US"/>
        </a:p>
      </dgm:t>
    </dgm:pt>
    <dgm:pt modelId="{A1F8160C-7D51-479B-9BC8-AA56E6CD862A}" type="sibTrans" cxnId="{E6B79D57-DBE4-4CEE-A672-7CE4413F4E38}">
      <dgm:prSet/>
      <dgm:spPr/>
      <dgm:t>
        <a:bodyPr/>
        <a:lstStyle/>
        <a:p>
          <a:endParaRPr lang="en-US"/>
        </a:p>
      </dgm:t>
    </dgm:pt>
    <dgm:pt modelId="{D3757C16-556E-496F-BE07-532B9563F1CF}" type="pres">
      <dgm:prSet presAssocID="{C7B01214-B474-4C11-8C31-9F1B9B2F943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2C2260-2458-4277-8315-AB7DFC5B4918}" type="pres">
      <dgm:prSet presAssocID="{77C29D4D-64F0-4530-B13D-096D8D2C38BB}" presName="composite" presStyleCnt="0"/>
      <dgm:spPr/>
      <dgm:t>
        <a:bodyPr/>
        <a:lstStyle/>
        <a:p>
          <a:endParaRPr lang="en-US"/>
        </a:p>
      </dgm:t>
    </dgm:pt>
    <dgm:pt modelId="{3DA9262B-7A8E-4043-8762-EF8E3F87F17A}" type="pres">
      <dgm:prSet presAssocID="{77C29D4D-64F0-4530-B13D-096D8D2C38BB}" presName="parentText" presStyleLbl="alignNode1" presStyleIdx="0" presStyleCnt="1" custScaleX="968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7418B-2B12-4B8E-B1B8-EFF8F155E635}" type="pres">
      <dgm:prSet presAssocID="{77C29D4D-64F0-4530-B13D-096D8D2C38BB}" presName="descendantText" presStyleLbl="alignAcc1" presStyleIdx="0" presStyleCnt="1" custScaleX="97936" custScaleY="1474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AFF4F5-910B-4B28-8AA2-D7C464423B4F}" type="presOf" srcId="{9F7019AD-E5D6-4E8E-A18E-1691076F5493}" destId="{2FE7418B-2B12-4B8E-B1B8-EFF8F155E635}" srcOrd="0" destOrd="0" presId="urn:microsoft.com/office/officeart/2005/8/layout/chevron2"/>
    <dgm:cxn modelId="{583DDE64-4350-447F-A7B8-C513EB37DD05}" type="presOf" srcId="{C7B01214-B474-4C11-8C31-9F1B9B2F9436}" destId="{D3757C16-556E-496F-BE07-532B9563F1CF}" srcOrd="0" destOrd="0" presId="urn:microsoft.com/office/officeart/2005/8/layout/chevron2"/>
    <dgm:cxn modelId="{E6B79D57-DBE4-4CEE-A672-7CE4413F4E38}" srcId="{77C29D4D-64F0-4530-B13D-096D8D2C38BB}" destId="{9F7019AD-E5D6-4E8E-A18E-1691076F5493}" srcOrd="0" destOrd="0" parTransId="{7FAB23C6-DAF1-4C0B-9642-A07987539A4D}" sibTransId="{A1F8160C-7D51-479B-9BC8-AA56E6CD862A}"/>
    <dgm:cxn modelId="{8E93A25E-6192-43A8-A6A7-B7132A590B78}" srcId="{C7B01214-B474-4C11-8C31-9F1B9B2F9436}" destId="{77C29D4D-64F0-4530-B13D-096D8D2C38BB}" srcOrd="0" destOrd="0" parTransId="{DDF12B7E-FFF0-4BB4-8D0C-844B24982C22}" sibTransId="{ABE74DD9-827D-4569-8F66-D2212C65FEBE}"/>
    <dgm:cxn modelId="{ED2F2828-CF75-4A87-B657-6CA54309F73D}" type="presOf" srcId="{77C29D4D-64F0-4530-B13D-096D8D2C38BB}" destId="{3DA9262B-7A8E-4043-8762-EF8E3F87F17A}" srcOrd="0" destOrd="0" presId="urn:microsoft.com/office/officeart/2005/8/layout/chevron2"/>
    <dgm:cxn modelId="{5D682FFF-76AA-46AC-98EE-5366AD47F3C5}" type="presParOf" srcId="{D3757C16-556E-496F-BE07-532B9563F1CF}" destId="{702C2260-2458-4277-8315-AB7DFC5B4918}" srcOrd="0" destOrd="0" presId="urn:microsoft.com/office/officeart/2005/8/layout/chevron2"/>
    <dgm:cxn modelId="{966CBF9E-04B6-4BE8-A16D-9A9E0FDA11BC}" type="presParOf" srcId="{702C2260-2458-4277-8315-AB7DFC5B4918}" destId="{3DA9262B-7A8E-4043-8762-EF8E3F87F17A}" srcOrd="0" destOrd="0" presId="urn:microsoft.com/office/officeart/2005/8/layout/chevron2"/>
    <dgm:cxn modelId="{AA2B4DDC-AB96-4655-8C18-0A397FC71892}" type="presParOf" srcId="{702C2260-2458-4277-8315-AB7DFC5B4918}" destId="{2FE7418B-2B12-4B8E-B1B8-EFF8F155E63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B01214-B474-4C11-8C31-9F1B9B2F9436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754CE61-D01B-4962-9B2E-E2F1D9A252F5}">
      <dgm:prSet phldrT="[Text]"/>
      <dgm:spPr/>
      <dgm:t>
        <a:bodyPr/>
        <a:lstStyle/>
        <a:p>
          <a:r>
            <a:rPr lang="en-US" b="1" i="0" dirty="0" smtClean="0">
              <a:latin typeface="Montserrat ExtraBold" pitchFamily="2" charset="77"/>
              <a:ea typeface="+mn-ea"/>
              <a:cs typeface="+mn-cs"/>
            </a:rPr>
            <a:t>4</a:t>
          </a:r>
          <a:endParaRPr lang="en-US" b="1" i="0" dirty="0">
            <a:latin typeface="Montserrat ExtraBold" pitchFamily="2" charset="77"/>
            <a:ea typeface="+mn-ea"/>
            <a:cs typeface="+mn-cs"/>
          </a:endParaRPr>
        </a:p>
      </dgm:t>
    </dgm:pt>
    <dgm:pt modelId="{333513B4-21E8-4B34-A756-95F1ABA994EF}" type="parTrans" cxnId="{AD348C98-E8ED-4C73-B53D-BE3C69B8931B}">
      <dgm:prSet/>
      <dgm:spPr/>
      <dgm:t>
        <a:bodyPr/>
        <a:lstStyle/>
        <a:p>
          <a:endParaRPr lang="en-US"/>
        </a:p>
      </dgm:t>
    </dgm:pt>
    <dgm:pt modelId="{D3B17A2F-053D-4487-8DC3-62757479BF1B}" type="sibTrans" cxnId="{AD348C98-E8ED-4C73-B53D-BE3C69B8931B}">
      <dgm:prSet/>
      <dgm:spPr/>
      <dgm:t>
        <a:bodyPr/>
        <a:lstStyle/>
        <a:p>
          <a:endParaRPr lang="en-US"/>
        </a:p>
      </dgm:t>
    </dgm:pt>
    <dgm:pt modelId="{EA879613-7A11-4726-8EC1-2E732CFE8036}">
      <dgm:prSet phldrT="[Text]" custT="1"/>
      <dgm:spPr/>
      <dgm:t>
        <a:bodyPr/>
        <a:lstStyle/>
        <a:p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phí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… </a:t>
          </a:r>
          <a:endParaRPr lang="en-US" sz="2400" b="1" i="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929F4FF-38C7-4902-B4B1-7FE26BF04112}" type="parTrans" cxnId="{B380D77D-100E-44C8-BFA9-35C3EAEED6E3}">
      <dgm:prSet/>
      <dgm:spPr/>
      <dgm:t>
        <a:bodyPr/>
        <a:lstStyle/>
        <a:p>
          <a:endParaRPr lang="en-US"/>
        </a:p>
      </dgm:t>
    </dgm:pt>
    <dgm:pt modelId="{A6896C2D-1EF9-4456-9D18-2E865E8729F4}" type="sibTrans" cxnId="{B380D77D-100E-44C8-BFA9-35C3EAEED6E3}">
      <dgm:prSet/>
      <dgm:spPr/>
      <dgm:t>
        <a:bodyPr/>
        <a:lstStyle/>
        <a:p>
          <a:endParaRPr lang="en-US"/>
        </a:p>
      </dgm:t>
    </dgm:pt>
    <dgm:pt modelId="{D3757C16-556E-496F-BE07-532B9563F1CF}" type="pres">
      <dgm:prSet presAssocID="{C7B01214-B474-4C11-8C31-9F1B9B2F943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8D0576-8C99-4E30-B388-0D3620F886D6}" type="pres">
      <dgm:prSet presAssocID="{E754CE61-D01B-4962-9B2E-E2F1D9A252F5}" presName="composite" presStyleCnt="0"/>
      <dgm:spPr/>
      <dgm:t>
        <a:bodyPr/>
        <a:lstStyle/>
        <a:p>
          <a:endParaRPr lang="en-US"/>
        </a:p>
      </dgm:t>
    </dgm:pt>
    <dgm:pt modelId="{33DDFA14-27DD-47C2-8354-BFAC4A7E961F}" type="pres">
      <dgm:prSet presAssocID="{E754CE61-D01B-4962-9B2E-E2F1D9A252F5}" presName="parentText" presStyleLbl="alignNode1" presStyleIdx="0" presStyleCnt="1" custScaleX="969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F515C-4E2E-41B9-923A-91D887DF1C5D}" type="pres">
      <dgm:prSet presAssocID="{E754CE61-D01B-4962-9B2E-E2F1D9A252F5}" presName="descendantText" presStyleLbl="alignAcc1" presStyleIdx="0" presStyleCnt="1" custScaleX="98525" custLinFactNeighborX="342" custLinFactNeighborY="1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3DDE64-4350-447F-A7B8-C513EB37DD05}" type="presOf" srcId="{C7B01214-B474-4C11-8C31-9F1B9B2F9436}" destId="{D3757C16-556E-496F-BE07-532B9563F1CF}" srcOrd="0" destOrd="0" presId="urn:microsoft.com/office/officeart/2005/8/layout/chevron2"/>
    <dgm:cxn modelId="{F464775F-C3A7-4A5F-A117-808136BEA839}" type="presOf" srcId="{E754CE61-D01B-4962-9B2E-E2F1D9A252F5}" destId="{33DDFA14-27DD-47C2-8354-BFAC4A7E961F}" srcOrd="0" destOrd="0" presId="urn:microsoft.com/office/officeart/2005/8/layout/chevron2"/>
    <dgm:cxn modelId="{B380D77D-100E-44C8-BFA9-35C3EAEED6E3}" srcId="{E754CE61-D01B-4962-9B2E-E2F1D9A252F5}" destId="{EA879613-7A11-4726-8EC1-2E732CFE8036}" srcOrd="0" destOrd="0" parTransId="{8929F4FF-38C7-4902-B4B1-7FE26BF04112}" sibTransId="{A6896C2D-1EF9-4456-9D18-2E865E8729F4}"/>
    <dgm:cxn modelId="{DCFA7E90-0837-4118-9645-A7A9ED48C5D0}" type="presOf" srcId="{EA879613-7A11-4726-8EC1-2E732CFE8036}" destId="{232F515C-4E2E-41B9-923A-91D887DF1C5D}" srcOrd="0" destOrd="0" presId="urn:microsoft.com/office/officeart/2005/8/layout/chevron2"/>
    <dgm:cxn modelId="{AD348C98-E8ED-4C73-B53D-BE3C69B8931B}" srcId="{C7B01214-B474-4C11-8C31-9F1B9B2F9436}" destId="{E754CE61-D01B-4962-9B2E-E2F1D9A252F5}" srcOrd="0" destOrd="0" parTransId="{333513B4-21E8-4B34-A756-95F1ABA994EF}" sibTransId="{D3B17A2F-053D-4487-8DC3-62757479BF1B}"/>
    <dgm:cxn modelId="{6976025E-8E9D-4DBB-B87E-38DA0ACA2A83}" type="presParOf" srcId="{D3757C16-556E-496F-BE07-532B9563F1CF}" destId="{C48D0576-8C99-4E30-B388-0D3620F886D6}" srcOrd="0" destOrd="0" presId="urn:microsoft.com/office/officeart/2005/8/layout/chevron2"/>
    <dgm:cxn modelId="{18E9AF46-4841-44C4-85B8-7E18AB620964}" type="presParOf" srcId="{C48D0576-8C99-4E30-B388-0D3620F886D6}" destId="{33DDFA14-27DD-47C2-8354-BFAC4A7E961F}" srcOrd="0" destOrd="0" presId="urn:microsoft.com/office/officeart/2005/8/layout/chevron2"/>
    <dgm:cxn modelId="{541530A4-1D56-4FC0-B206-63C86B7347BE}" type="presParOf" srcId="{C48D0576-8C99-4E30-B388-0D3620F886D6}" destId="{232F515C-4E2E-41B9-923A-91D887DF1C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B01214-B474-4C11-8C31-9F1B9B2F9436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B4E1FF6-BE22-43AB-AA7D-0D20D7DE8AE5}">
      <dgm:prSet phldrT="[Text]"/>
      <dgm:spPr/>
      <dgm:t>
        <a:bodyPr/>
        <a:lstStyle/>
        <a:p>
          <a:r>
            <a:rPr lang="en-US" b="1" i="0" dirty="0">
              <a:latin typeface="Montserrat ExtraBold" pitchFamily="2" charset="77"/>
            </a:rPr>
            <a:t>1</a:t>
          </a:r>
        </a:p>
      </dgm:t>
    </dgm:pt>
    <dgm:pt modelId="{13B117A3-83C0-4C6B-9E5E-CC90256BD985}" type="parTrans" cxnId="{301D0B16-5292-45D5-BBF3-CA0D0EA89581}">
      <dgm:prSet/>
      <dgm:spPr/>
      <dgm:t>
        <a:bodyPr/>
        <a:lstStyle/>
        <a:p>
          <a:endParaRPr lang="en-US"/>
        </a:p>
      </dgm:t>
    </dgm:pt>
    <dgm:pt modelId="{57364FB9-6BE5-4FE5-A9B9-F8361F79CE5F}" type="sibTrans" cxnId="{301D0B16-5292-45D5-BBF3-CA0D0EA89581}">
      <dgm:prSet/>
      <dgm:spPr/>
      <dgm:t>
        <a:bodyPr/>
        <a:lstStyle/>
        <a:p>
          <a:endParaRPr lang="en-US"/>
        </a:p>
      </dgm:t>
    </dgm:pt>
    <dgm:pt modelId="{BD68C376-042D-46F9-8C5E-A0C20B838C30}">
      <dgm:prSet phldrT="[Text]" custT="1"/>
      <dgm:spPr/>
      <dgm:t>
        <a:bodyPr/>
        <a:lstStyle/>
        <a:p>
          <a:pPr algn="just"/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tục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huấn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đào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bồi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dưỡng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kỹ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cộng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endParaRPr lang="en-US" sz="24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62F598-C391-4069-9AB1-93DFC67287B3}" type="parTrans" cxnId="{E74014CD-6123-4042-981F-A678662E9A49}">
      <dgm:prSet/>
      <dgm:spPr/>
      <dgm:t>
        <a:bodyPr/>
        <a:lstStyle/>
        <a:p>
          <a:endParaRPr lang="en-US"/>
        </a:p>
      </dgm:t>
    </dgm:pt>
    <dgm:pt modelId="{A180B53D-BAAC-4DA0-94DB-019356D3C4BD}" type="sibTrans" cxnId="{E74014CD-6123-4042-981F-A678662E9A49}">
      <dgm:prSet/>
      <dgm:spPr/>
      <dgm:t>
        <a:bodyPr/>
        <a:lstStyle/>
        <a:p>
          <a:endParaRPr lang="en-US"/>
        </a:p>
      </dgm:t>
    </dgm:pt>
    <dgm:pt modelId="{D3757C16-556E-496F-BE07-532B9563F1CF}" type="pres">
      <dgm:prSet presAssocID="{C7B01214-B474-4C11-8C31-9F1B9B2F943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99292A-F497-4981-B118-8CC968A81EE3}" type="pres">
      <dgm:prSet presAssocID="{5B4E1FF6-BE22-43AB-AA7D-0D20D7DE8AE5}" presName="composite" presStyleCnt="0"/>
      <dgm:spPr/>
      <dgm:t>
        <a:bodyPr/>
        <a:lstStyle/>
        <a:p>
          <a:endParaRPr lang="en-US"/>
        </a:p>
      </dgm:t>
    </dgm:pt>
    <dgm:pt modelId="{2ABB69CC-9AED-40AC-951E-DB47325C81EE}" type="pres">
      <dgm:prSet presAssocID="{5B4E1FF6-BE22-43AB-AA7D-0D20D7DE8AE5}" presName="parentText" presStyleLbl="alignNode1" presStyleIdx="0" presStyleCnt="1" custLinFactNeighborX="0" custLinFactNeighborY="-532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A20FC-F0AB-4CF6-A5A1-6751CD70024F}" type="pres">
      <dgm:prSet presAssocID="{5B4E1FF6-BE22-43AB-AA7D-0D20D7DE8AE5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4014CD-6123-4042-981F-A678662E9A49}" srcId="{5B4E1FF6-BE22-43AB-AA7D-0D20D7DE8AE5}" destId="{BD68C376-042D-46F9-8C5E-A0C20B838C30}" srcOrd="0" destOrd="0" parTransId="{B762F598-C391-4069-9AB1-93DFC67287B3}" sibTransId="{A180B53D-BAAC-4DA0-94DB-019356D3C4BD}"/>
    <dgm:cxn modelId="{301D0B16-5292-45D5-BBF3-CA0D0EA89581}" srcId="{C7B01214-B474-4C11-8C31-9F1B9B2F9436}" destId="{5B4E1FF6-BE22-43AB-AA7D-0D20D7DE8AE5}" srcOrd="0" destOrd="0" parTransId="{13B117A3-83C0-4C6B-9E5E-CC90256BD985}" sibTransId="{57364FB9-6BE5-4FE5-A9B9-F8361F79CE5F}"/>
    <dgm:cxn modelId="{583DDE64-4350-447F-A7B8-C513EB37DD05}" type="presOf" srcId="{C7B01214-B474-4C11-8C31-9F1B9B2F9436}" destId="{D3757C16-556E-496F-BE07-532B9563F1CF}" srcOrd="0" destOrd="0" presId="urn:microsoft.com/office/officeart/2005/8/layout/chevron2"/>
    <dgm:cxn modelId="{01AE6FDA-AB67-407E-83B8-AC131FD5F090}" type="presOf" srcId="{5B4E1FF6-BE22-43AB-AA7D-0D20D7DE8AE5}" destId="{2ABB69CC-9AED-40AC-951E-DB47325C81EE}" srcOrd="0" destOrd="0" presId="urn:microsoft.com/office/officeart/2005/8/layout/chevron2"/>
    <dgm:cxn modelId="{5674FC39-37DE-4A18-BEE1-F261E81A79AC}" type="presOf" srcId="{BD68C376-042D-46F9-8C5E-A0C20B838C30}" destId="{B16A20FC-F0AB-4CF6-A5A1-6751CD70024F}" srcOrd="0" destOrd="0" presId="urn:microsoft.com/office/officeart/2005/8/layout/chevron2"/>
    <dgm:cxn modelId="{029CD07D-77CD-49C2-9864-610E3EB7165A}" type="presParOf" srcId="{D3757C16-556E-496F-BE07-532B9563F1CF}" destId="{8D99292A-F497-4981-B118-8CC968A81EE3}" srcOrd="0" destOrd="0" presId="urn:microsoft.com/office/officeart/2005/8/layout/chevron2"/>
    <dgm:cxn modelId="{022BCDAA-64DB-4959-B67E-54214F318045}" type="presParOf" srcId="{8D99292A-F497-4981-B118-8CC968A81EE3}" destId="{2ABB69CC-9AED-40AC-951E-DB47325C81EE}" srcOrd="0" destOrd="0" presId="urn:microsoft.com/office/officeart/2005/8/layout/chevron2"/>
    <dgm:cxn modelId="{E204CA39-572A-419B-8F1A-EBE45EB1D24E}" type="presParOf" srcId="{8D99292A-F497-4981-B118-8CC968A81EE3}" destId="{B16A20FC-F0AB-4CF6-A5A1-6751CD70024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B01214-B474-4C11-8C31-9F1B9B2F9436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B4E1FF6-BE22-43AB-AA7D-0D20D7DE8AE5}">
      <dgm:prSet phldrT="[Text]"/>
      <dgm:spPr/>
      <dgm:t>
        <a:bodyPr/>
        <a:lstStyle/>
        <a:p>
          <a:r>
            <a:rPr lang="en-US" b="1" i="0" dirty="0" smtClean="0">
              <a:latin typeface="Montserrat ExtraBold" pitchFamily="2" charset="77"/>
            </a:rPr>
            <a:t>2</a:t>
          </a:r>
          <a:endParaRPr lang="en-US" b="1" i="0" dirty="0">
            <a:latin typeface="Montserrat ExtraBold" pitchFamily="2" charset="77"/>
          </a:endParaRPr>
        </a:p>
      </dgm:t>
    </dgm:pt>
    <dgm:pt modelId="{13B117A3-83C0-4C6B-9E5E-CC90256BD985}" type="parTrans" cxnId="{301D0B16-5292-45D5-BBF3-CA0D0EA89581}">
      <dgm:prSet/>
      <dgm:spPr/>
      <dgm:t>
        <a:bodyPr/>
        <a:lstStyle/>
        <a:p>
          <a:endParaRPr lang="en-US"/>
        </a:p>
      </dgm:t>
    </dgm:pt>
    <dgm:pt modelId="{57364FB9-6BE5-4FE5-A9B9-F8361F79CE5F}" type="sibTrans" cxnId="{301D0B16-5292-45D5-BBF3-CA0D0EA89581}">
      <dgm:prSet/>
      <dgm:spPr/>
      <dgm:t>
        <a:bodyPr/>
        <a:lstStyle/>
        <a:p>
          <a:endParaRPr lang="en-US"/>
        </a:p>
      </dgm:t>
    </dgm:pt>
    <dgm:pt modelId="{BD68C376-042D-46F9-8C5E-A0C20B838C30}">
      <dgm:prSet phldrT="[Text]" custT="1"/>
      <dgm:spPr/>
      <dgm:t>
        <a:bodyPr/>
        <a:lstStyle/>
        <a:p>
          <a:pPr algn="just"/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Nâng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cao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huy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vai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nòng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cốt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lượng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đoàn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thanh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niên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cộng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endParaRPr lang="en-US" sz="24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62F598-C391-4069-9AB1-93DFC67287B3}" type="parTrans" cxnId="{E74014CD-6123-4042-981F-A678662E9A49}">
      <dgm:prSet/>
      <dgm:spPr/>
      <dgm:t>
        <a:bodyPr/>
        <a:lstStyle/>
        <a:p>
          <a:endParaRPr lang="en-US"/>
        </a:p>
      </dgm:t>
    </dgm:pt>
    <dgm:pt modelId="{A180B53D-BAAC-4DA0-94DB-019356D3C4BD}" type="sibTrans" cxnId="{E74014CD-6123-4042-981F-A678662E9A49}">
      <dgm:prSet/>
      <dgm:spPr/>
      <dgm:t>
        <a:bodyPr/>
        <a:lstStyle/>
        <a:p>
          <a:endParaRPr lang="en-US"/>
        </a:p>
      </dgm:t>
    </dgm:pt>
    <dgm:pt modelId="{D3757C16-556E-496F-BE07-532B9563F1CF}" type="pres">
      <dgm:prSet presAssocID="{C7B01214-B474-4C11-8C31-9F1B9B2F943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99292A-F497-4981-B118-8CC968A81EE3}" type="pres">
      <dgm:prSet presAssocID="{5B4E1FF6-BE22-43AB-AA7D-0D20D7DE8AE5}" presName="composite" presStyleCnt="0"/>
      <dgm:spPr/>
      <dgm:t>
        <a:bodyPr/>
        <a:lstStyle/>
        <a:p>
          <a:endParaRPr lang="en-US"/>
        </a:p>
      </dgm:t>
    </dgm:pt>
    <dgm:pt modelId="{2ABB69CC-9AED-40AC-951E-DB47325C81EE}" type="pres">
      <dgm:prSet presAssocID="{5B4E1FF6-BE22-43AB-AA7D-0D20D7DE8AE5}" presName="parentText" presStyleLbl="alignNode1" presStyleIdx="0" presStyleCnt="1" custLinFactNeighborX="0" custLinFactNeighborY="-532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A20FC-F0AB-4CF6-A5A1-6751CD70024F}" type="pres">
      <dgm:prSet presAssocID="{5B4E1FF6-BE22-43AB-AA7D-0D20D7DE8AE5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4014CD-6123-4042-981F-A678662E9A49}" srcId="{5B4E1FF6-BE22-43AB-AA7D-0D20D7DE8AE5}" destId="{BD68C376-042D-46F9-8C5E-A0C20B838C30}" srcOrd="0" destOrd="0" parTransId="{B762F598-C391-4069-9AB1-93DFC67287B3}" sibTransId="{A180B53D-BAAC-4DA0-94DB-019356D3C4BD}"/>
    <dgm:cxn modelId="{583DDE64-4350-447F-A7B8-C513EB37DD05}" type="presOf" srcId="{C7B01214-B474-4C11-8C31-9F1B9B2F9436}" destId="{D3757C16-556E-496F-BE07-532B9563F1CF}" srcOrd="0" destOrd="0" presId="urn:microsoft.com/office/officeart/2005/8/layout/chevron2"/>
    <dgm:cxn modelId="{301D0B16-5292-45D5-BBF3-CA0D0EA89581}" srcId="{C7B01214-B474-4C11-8C31-9F1B9B2F9436}" destId="{5B4E1FF6-BE22-43AB-AA7D-0D20D7DE8AE5}" srcOrd="0" destOrd="0" parTransId="{13B117A3-83C0-4C6B-9E5E-CC90256BD985}" sibTransId="{57364FB9-6BE5-4FE5-A9B9-F8361F79CE5F}"/>
    <dgm:cxn modelId="{01AE6FDA-AB67-407E-83B8-AC131FD5F090}" type="presOf" srcId="{5B4E1FF6-BE22-43AB-AA7D-0D20D7DE8AE5}" destId="{2ABB69CC-9AED-40AC-951E-DB47325C81EE}" srcOrd="0" destOrd="0" presId="urn:microsoft.com/office/officeart/2005/8/layout/chevron2"/>
    <dgm:cxn modelId="{5674FC39-37DE-4A18-BEE1-F261E81A79AC}" type="presOf" srcId="{BD68C376-042D-46F9-8C5E-A0C20B838C30}" destId="{B16A20FC-F0AB-4CF6-A5A1-6751CD70024F}" srcOrd="0" destOrd="0" presId="urn:microsoft.com/office/officeart/2005/8/layout/chevron2"/>
    <dgm:cxn modelId="{029CD07D-77CD-49C2-9864-610E3EB7165A}" type="presParOf" srcId="{D3757C16-556E-496F-BE07-532B9563F1CF}" destId="{8D99292A-F497-4981-B118-8CC968A81EE3}" srcOrd="0" destOrd="0" presId="urn:microsoft.com/office/officeart/2005/8/layout/chevron2"/>
    <dgm:cxn modelId="{022BCDAA-64DB-4959-B67E-54214F318045}" type="presParOf" srcId="{8D99292A-F497-4981-B118-8CC968A81EE3}" destId="{2ABB69CC-9AED-40AC-951E-DB47325C81EE}" srcOrd="0" destOrd="0" presId="urn:microsoft.com/office/officeart/2005/8/layout/chevron2"/>
    <dgm:cxn modelId="{E204CA39-572A-419B-8F1A-EBE45EB1D24E}" type="presParOf" srcId="{8D99292A-F497-4981-B118-8CC968A81EE3}" destId="{B16A20FC-F0AB-4CF6-A5A1-6751CD70024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B01214-B474-4C11-8C31-9F1B9B2F9436}" type="doc">
      <dgm:prSet loTypeId="urn:microsoft.com/office/officeart/2005/8/layout/chevron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5B4E1FF6-BE22-43AB-AA7D-0D20D7DE8AE5}">
      <dgm:prSet phldrT="[Text]"/>
      <dgm:spPr/>
      <dgm:t>
        <a:bodyPr/>
        <a:lstStyle/>
        <a:p>
          <a:r>
            <a:rPr lang="en-US" b="1" i="0" dirty="0" smtClean="0">
              <a:latin typeface="Montserrat ExtraBold" pitchFamily="2" charset="77"/>
            </a:rPr>
            <a:t>3</a:t>
          </a:r>
          <a:endParaRPr lang="en-US" b="1" i="0" dirty="0">
            <a:latin typeface="Montserrat ExtraBold" pitchFamily="2" charset="77"/>
          </a:endParaRPr>
        </a:p>
      </dgm:t>
    </dgm:pt>
    <dgm:pt modelId="{13B117A3-83C0-4C6B-9E5E-CC90256BD985}" type="parTrans" cxnId="{301D0B16-5292-45D5-BBF3-CA0D0EA89581}">
      <dgm:prSet/>
      <dgm:spPr/>
      <dgm:t>
        <a:bodyPr/>
        <a:lstStyle/>
        <a:p>
          <a:endParaRPr lang="en-US"/>
        </a:p>
      </dgm:t>
    </dgm:pt>
    <dgm:pt modelId="{57364FB9-6BE5-4FE5-A9B9-F8361F79CE5F}" type="sibTrans" cxnId="{301D0B16-5292-45D5-BBF3-CA0D0EA89581}">
      <dgm:prSet/>
      <dgm:spPr/>
      <dgm:t>
        <a:bodyPr/>
        <a:lstStyle/>
        <a:p>
          <a:endParaRPr lang="en-US"/>
        </a:p>
      </dgm:t>
    </dgm:pt>
    <dgm:pt modelId="{BD68C376-042D-46F9-8C5E-A0C20B838C30}">
      <dgm:prSet phldrT="[Text]" custT="1"/>
      <dgm:spPr/>
      <dgm:t>
        <a:bodyPr/>
        <a:lstStyle/>
        <a:p>
          <a:pPr algn="just"/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Bố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trí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nguồn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phí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hỗ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trợ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cộng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tại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thôn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bon,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phố</a:t>
          </a:r>
          <a:endParaRPr lang="en-US" sz="24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62F598-C391-4069-9AB1-93DFC67287B3}" type="parTrans" cxnId="{E74014CD-6123-4042-981F-A678662E9A49}">
      <dgm:prSet/>
      <dgm:spPr/>
      <dgm:t>
        <a:bodyPr/>
        <a:lstStyle/>
        <a:p>
          <a:endParaRPr lang="en-US"/>
        </a:p>
      </dgm:t>
    </dgm:pt>
    <dgm:pt modelId="{A180B53D-BAAC-4DA0-94DB-019356D3C4BD}" type="sibTrans" cxnId="{E74014CD-6123-4042-981F-A678662E9A49}">
      <dgm:prSet/>
      <dgm:spPr/>
      <dgm:t>
        <a:bodyPr/>
        <a:lstStyle/>
        <a:p>
          <a:endParaRPr lang="en-US"/>
        </a:p>
      </dgm:t>
    </dgm:pt>
    <dgm:pt modelId="{D3757C16-556E-496F-BE07-532B9563F1CF}" type="pres">
      <dgm:prSet presAssocID="{C7B01214-B474-4C11-8C31-9F1B9B2F943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99292A-F497-4981-B118-8CC968A81EE3}" type="pres">
      <dgm:prSet presAssocID="{5B4E1FF6-BE22-43AB-AA7D-0D20D7DE8AE5}" presName="composite" presStyleCnt="0"/>
      <dgm:spPr/>
      <dgm:t>
        <a:bodyPr/>
        <a:lstStyle/>
        <a:p>
          <a:endParaRPr lang="en-US"/>
        </a:p>
      </dgm:t>
    </dgm:pt>
    <dgm:pt modelId="{2ABB69CC-9AED-40AC-951E-DB47325C81EE}" type="pres">
      <dgm:prSet presAssocID="{5B4E1FF6-BE22-43AB-AA7D-0D20D7DE8AE5}" presName="parentText" presStyleLbl="alignNode1" presStyleIdx="0" presStyleCnt="1" custLinFactNeighborX="0" custLinFactNeighborY="-532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A20FC-F0AB-4CF6-A5A1-6751CD70024F}" type="pres">
      <dgm:prSet presAssocID="{5B4E1FF6-BE22-43AB-AA7D-0D20D7DE8AE5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4014CD-6123-4042-981F-A678662E9A49}" srcId="{5B4E1FF6-BE22-43AB-AA7D-0D20D7DE8AE5}" destId="{BD68C376-042D-46F9-8C5E-A0C20B838C30}" srcOrd="0" destOrd="0" parTransId="{B762F598-C391-4069-9AB1-93DFC67287B3}" sibTransId="{A180B53D-BAAC-4DA0-94DB-019356D3C4BD}"/>
    <dgm:cxn modelId="{583DDE64-4350-447F-A7B8-C513EB37DD05}" type="presOf" srcId="{C7B01214-B474-4C11-8C31-9F1B9B2F9436}" destId="{D3757C16-556E-496F-BE07-532B9563F1CF}" srcOrd="0" destOrd="0" presId="urn:microsoft.com/office/officeart/2005/8/layout/chevron2"/>
    <dgm:cxn modelId="{01AE6FDA-AB67-407E-83B8-AC131FD5F090}" type="presOf" srcId="{5B4E1FF6-BE22-43AB-AA7D-0D20D7DE8AE5}" destId="{2ABB69CC-9AED-40AC-951E-DB47325C81EE}" srcOrd="0" destOrd="0" presId="urn:microsoft.com/office/officeart/2005/8/layout/chevron2"/>
    <dgm:cxn modelId="{301D0B16-5292-45D5-BBF3-CA0D0EA89581}" srcId="{C7B01214-B474-4C11-8C31-9F1B9B2F9436}" destId="{5B4E1FF6-BE22-43AB-AA7D-0D20D7DE8AE5}" srcOrd="0" destOrd="0" parTransId="{13B117A3-83C0-4C6B-9E5E-CC90256BD985}" sibTransId="{57364FB9-6BE5-4FE5-A9B9-F8361F79CE5F}"/>
    <dgm:cxn modelId="{5674FC39-37DE-4A18-BEE1-F261E81A79AC}" type="presOf" srcId="{BD68C376-042D-46F9-8C5E-A0C20B838C30}" destId="{B16A20FC-F0AB-4CF6-A5A1-6751CD70024F}" srcOrd="0" destOrd="0" presId="urn:microsoft.com/office/officeart/2005/8/layout/chevron2"/>
    <dgm:cxn modelId="{029CD07D-77CD-49C2-9864-610E3EB7165A}" type="presParOf" srcId="{D3757C16-556E-496F-BE07-532B9563F1CF}" destId="{8D99292A-F497-4981-B118-8CC968A81EE3}" srcOrd="0" destOrd="0" presId="urn:microsoft.com/office/officeart/2005/8/layout/chevron2"/>
    <dgm:cxn modelId="{022BCDAA-64DB-4959-B67E-54214F318045}" type="presParOf" srcId="{8D99292A-F497-4981-B118-8CC968A81EE3}" destId="{2ABB69CC-9AED-40AC-951E-DB47325C81EE}" srcOrd="0" destOrd="0" presId="urn:microsoft.com/office/officeart/2005/8/layout/chevron2"/>
    <dgm:cxn modelId="{E204CA39-572A-419B-8F1A-EBE45EB1D24E}" type="presParOf" srcId="{8D99292A-F497-4981-B118-8CC968A81EE3}" destId="{B16A20FC-F0AB-4CF6-A5A1-6751CD70024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B01214-B474-4C11-8C31-9F1B9B2F9436}" type="doc">
      <dgm:prSet loTypeId="urn:microsoft.com/office/officeart/2005/8/layout/chevron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B4E1FF6-BE22-43AB-AA7D-0D20D7DE8AE5}">
      <dgm:prSet phldrT="[Text]"/>
      <dgm:spPr/>
      <dgm:t>
        <a:bodyPr/>
        <a:lstStyle/>
        <a:p>
          <a:r>
            <a:rPr lang="en-US" b="1" i="0" dirty="0" smtClean="0">
              <a:latin typeface="Montserrat ExtraBold" pitchFamily="2" charset="77"/>
            </a:rPr>
            <a:t>4</a:t>
          </a:r>
          <a:endParaRPr lang="en-US" b="1" i="0" dirty="0">
            <a:latin typeface="Montserrat ExtraBold" pitchFamily="2" charset="77"/>
          </a:endParaRPr>
        </a:p>
      </dgm:t>
    </dgm:pt>
    <dgm:pt modelId="{13B117A3-83C0-4C6B-9E5E-CC90256BD985}" type="parTrans" cxnId="{301D0B16-5292-45D5-BBF3-CA0D0EA89581}">
      <dgm:prSet/>
      <dgm:spPr/>
      <dgm:t>
        <a:bodyPr/>
        <a:lstStyle/>
        <a:p>
          <a:endParaRPr lang="en-US"/>
        </a:p>
      </dgm:t>
    </dgm:pt>
    <dgm:pt modelId="{57364FB9-6BE5-4FE5-A9B9-F8361F79CE5F}" type="sibTrans" cxnId="{301D0B16-5292-45D5-BBF3-CA0D0EA89581}">
      <dgm:prSet/>
      <dgm:spPr/>
      <dgm:t>
        <a:bodyPr/>
        <a:lstStyle/>
        <a:p>
          <a:endParaRPr lang="en-US"/>
        </a:p>
      </dgm:t>
    </dgm:pt>
    <dgm:pt modelId="{BD68C376-042D-46F9-8C5E-A0C20B838C30}">
      <dgm:prSet phldrT="[Text]" custT="1"/>
      <dgm:spPr/>
      <dgm:t>
        <a:bodyPr/>
        <a:lstStyle/>
        <a:p>
          <a:pPr algn="just"/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phối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đơn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vị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bưu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viễn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tin…</a:t>
          </a:r>
          <a:endParaRPr lang="en-US" sz="24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62F598-C391-4069-9AB1-93DFC67287B3}" type="parTrans" cxnId="{E74014CD-6123-4042-981F-A678662E9A49}">
      <dgm:prSet/>
      <dgm:spPr/>
      <dgm:t>
        <a:bodyPr/>
        <a:lstStyle/>
        <a:p>
          <a:endParaRPr lang="en-US"/>
        </a:p>
      </dgm:t>
    </dgm:pt>
    <dgm:pt modelId="{A180B53D-BAAC-4DA0-94DB-019356D3C4BD}" type="sibTrans" cxnId="{E74014CD-6123-4042-981F-A678662E9A49}">
      <dgm:prSet/>
      <dgm:spPr/>
      <dgm:t>
        <a:bodyPr/>
        <a:lstStyle/>
        <a:p>
          <a:endParaRPr lang="en-US"/>
        </a:p>
      </dgm:t>
    </dgm:pt>
    <dgm:pt modelId="{D3757C16-556E-496F-BE07-532B9563F1CF}" type="pres">
      <dgm:prSet presAssocID="{C7B01214-B474-4C11-8C31-9F1B9B2F943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99292A-F497-4981-B118-8CC968A81EE3}" type="pres">
      <dgm:prSet presAssocID="{5B4E1FF6-BE22-43AB-AA7D-0D20D7DE8AE5}" presName="composite" presStyleCnt="0"/>
      <dgm:spPr/>
      <dgm:t>
        <a:bodyPr/>
        <a:lstStyle/>
        <a:p>
          <a:endParaRPr lang="en-US"/>
        </a:p>
      </dgm:t>
    </dgm:pt>
    <dgm:pt modelId="{2ABB69CC-9AED-40AC-951E-DB47325C81EE}" type="pres">
      <dgm:prSet presAssocID="{5B4E1FF6-BE22-43AB-AA7D-0D20D7DE8AE5}" presName="parentText" presStyleLbl="alignNode1" presStyleIdx="0" presStyleCnt="1" custLinFactNeighborX="0" custLinFactNeighborY="-532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A20FC-F0AB-4CF6-A5A1-6751CD70024F}" type="pres">
      <dgm:prSet presAssocID="{5B4E1FF6-BE22-43AB-AA7D-0D20D7DE8AE5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4014CD-6123-4042-981F-A678662E9A49}" srcId="{5B4E1FF6-BE22-43AB-AA7D-0D20D7DE8AE5}" destId="{BD68C376-042D-46F9-8C5E-A0C20B838C30}" srcOrd="0" destOrd="0" parTransId="{B762F598-C391-4069-9AB1-93DFC67287B3}" sibTransId="{A180B53D-BAAC-4DA0-94DB-019356D3C4BD}"/>
    <dgm:cxn modelId="{583DDE64-4350-447F-A7B8-C513EB37DD05}" type="presOf" srcId="{C7B01214-B474-4C11-8C31-9F1B9B2F9436}" destId="{D3757C16-556E-496F-BE07-532B9563F1CF}" srcOrd="0" destOrd="0" presId="urn:microsoft.com/office/officeart/2005/8/layout/chevron2"/>
    <dgm:cxn modelId="{01AE6FDA-AB67-407E-83B8-AC131FD5F090}" type="presOf" srcId="{5B4E1FF6-BE22-43AB-AA7D-0D20D7DE8AE5}" destId="{2ABB69CC-9AED-40AC-951E-DB47325C81EE}" srcOrd="0" destOrd="0" presId="urn:microsoft.com/office/officeart/2005/8/layout/chevron2"/>
    <dgm:cxn modelId="{301D0B16-5292-45D5-BBF3-CA0D0EA89581}" srcId="{C7B01214-B474-4C11-8C31-9F1B9B2F9436}" destId="{5B4E1FF6-BE22-43AB-AA7D-0D20D7DE8AE5}" srcOrd="0" destOrd="0" parTransId="{13B117A3-83C0-4C6B-9E5E-CC90256BD985}" sibTransId="{57364FB9-6BE5-4FE5-A9B9-F8361F79CE5F}"/>
    <dgm:cxn modelId="{5674FC39-37DE-4A18-BEE1-F261E81A79AC}" type="presOf" srcId="{BD68C376-042D-46F9-8C5E-A0C20B838C30}" destId="{B16A20FC-F0AB-4CF6-A5A1-6751CD70024F}" srcOrd="0" destOrd="0" presId="urn:microsoft.com/office/officeart/2005/8/layout/chevron2"/>
    <dgm:cxn modelId="{029CD07D-77CD-49C2-9864-610E3EB7165A}" type="presParOf" srcId="{D3757C16-556E-496F-BE07-532B9563F1CF}" destId="{8D99292A-F497-4981-B118-8CC968A81EE3}" srcOrd="0" destOrd="0" presId="urn:microsoft.com/office/officeart/2005/8/layout/chevron2"/>
    <dgm:cxn modelId="{022BCDAA-64DB-4959-B67E-54214F318045}" type="presParOf" srcId="{8D99292A-F497-4981-B118-8CC968A81EE3}" destId="{2ABB69CC-9AED-40AC-951E-DB47325C81EE}" srcOrd="0" destOrd="0" presId="urn:microsoft.com/office/officeart/2005/8/layout/chevron2"/>
    <dgm:cxn modelId="{E204CA39-572A-419B-8F1A-EBE45EB1D24E}" type="presParOf" srcId="{8D99292A-F497-4981-B118-8CC968A81EE3}" destId="{B16A20FC-F0AB-4CF6-A5A1-6751CD70024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B69CC-9AED-40AC-951E-DB47325C81EE}">
      <dsp:nvSpPr>
        <dsp:cNvPr id="0" name=""/>
        <dsp:cNvSpPr/>
      </dsp:nvSpPr>
      <dsp:spPr>
        <a:xfrm rot="5400000">
          <a:off x="-143856" y="180078"/>
          <a:ext cx="1223682" cy="86352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>
              <a:latin typeface="Montserrat ExtraBold" pitchFamily="2" charset="77"/>
            </a:rPr>
            <a:t>1</a:t>
          </a:r>
        </a:p>
      </dsp:txBody>
      <dsp:txXfrm rot="-5400000">
        <a:off x="36223" y="431761"/>
        <a:ext cx="863524" cy="360158"/>
      </dsp:txXfrm>
    </dsp:sp>
    <dsp:sp modelId="{B16A20FC-F0AB-4CF6-A5A1-6751CD70024F}">
      <dsp:nvSpPr>
        <dsp:cNvPr id="0" name=""/>
        <dsp:cNvSpPr/>
      </dsp:nvSpPr>
      <dsp:spPr>
        <a:xfrm rot="5400000">
          <a:off x="5741821" y="-4733407"/>
          <a:ext cx="795393" cy="102622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chuyển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đổi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chưa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cao</a:t>
          </a:r>
          <a:endParaRPr lang="en-US" sz="24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08414" y="38828"/>
        <a:ext cx="10223380" cy="7177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9262B-7A8E-4043-8762-EF8E3F87F17A}">
      <dsp:nvSpPr>
        <dsp:cNvPr id="0" name=""/>
        <dsp:cNvSpPr/>
      </dsp:nvSpPr>
      <dsp:spPr>
        <a:xfrm rot="5400000">
          <a:off x="-248331" y="248331"/>
          <a:ext cx="1350073" cy="85340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 dirty="0" smtClean="0">
              <a:latin typeface="Montserrat ExtraBold" pitchFamily="2" charset="77"/>
              <a:ea typeface="+mn-ea"/>
              <a:cs typeface="+mn-cs"/>
            </a:rPr>
            <a:t>2</a:t>
          </a:r>
          <a:endParaRPr lang="en-US" sz="2500" b="1" i="0" kern="1200" dirty="0">
            <a:latin typeface="Montserrat ExtraBold" pitchFamily="2" charset="77"/>
            <a:ea typeface="+mn-ea"/>
            <a:cs typeface="+mn-cs"/>
          </a:endParaRPr>
        </a:p>
      </dsp:txBody>
      <dsp:txXfrm rot="-5400000">
        <a:off x="2" y="426704"/>
        <a:ext cx="853409" cy="496664"/>
      </dsp:txXfrm>
    </dsp:sp>
    <dsp:sp modelId="{2FE7418B-2B12-4B8E-B1B8-EFF8F155E635}">
      <dsp:nvSpPr>
        <dsp:cNvPr id="0" name=""/>
        <dsp:cNvSpPr/>
      </dsp:nvSpPr>
      <dsp:spPr>
        <a:xfrm rot="5400000">
          <a:off x="5669063" y="-4724012"/>
          <a:ext cx="877547" cy="103255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chưa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nắm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rõ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thạo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nền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tảng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dịch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endParaRPr lang="en-US" sz="2400" b="1" i="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945051" y="42838"/>
        <a:ext cx="10282733" cy="7918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9262B-7A8E-4043-8762-EF8E3F87F17A}">
      <dsp:nvSpPr>
        <dsp:cNvPr id="0" name=""/>
        <dsp:cNvSpPr/>
      </dsp:nvSpPr>
      <dsp:spPr>
        <a:xfrm rot="5400000">
          <a:off x="-153651" y="408090"/>
          <a:ext cx="1249354" cy="820375"/>
        </a:xfrm>
        <a:prstGeom prst="chevron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 dirty="0" smtClean="0">
              <a:latin typeface="Montserrat ExtraBold" pitchFamily="2" charset="77"/>
              <a:ea typeface="+mn-ea"/>
              <a:cs typeface="+mn-cs"/>
            </a:rPr>
            <a:t>3</a:t>
          </a:r>
          <a:endParaRPr lang="en-US" sz="2500" b="1" i="0" kern="1200" dirty="0">
            <a:latin typeface="Montserrat ExtraBold" pitchFamily="2" charset="77"/>
            <a:ea typeface="+mn-ea"/>
            <a:cs typeface="+mn-cs"/>
          </a:endParaRPr>
        </a:p>
      </dsp:txBody>
      <dsp:txXfrm rot="-5400000">
        <a:off x="60839" y="603789"/>
        <a:ext cx="820375" cy="428979"/>
      </dsp:txXfrm>
    </dsp:sp>
    <dsp:sp modelId="{2FE7418B-2B12-4B8E-B1B8-EFF8F155E635}">
      <dsp:nvSpPr>
        <dsp:cNvPr id="0" name=""/>
        <dsp:cNvSpPr/>
      </dsp:nvSpPr>
      <dsp:spPr>
        <a:xfrm rot="5400000">
          <a:off x="5534962" y="-4531297"/>
          <a:ext cx="1198526" cy="102626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sở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chuyển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đổi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chưa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cụ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như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điện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thoại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minh,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chưa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phổ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cập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100%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endParaRPr lang="en-US" sz="2400" b="1" i="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1002890" y="59282"/>
        <a:ext cx="10204164" cy="10815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DFA14-27DD-47C2-8354-BFAC4A7E961F}">
      <dsp:nvSpPr>
        <dsp:cNvPr id="0" name=""/>
        <dsp:cNvSpPr/>
      </dsp:nvSpPr>
      <dsp:spPr>
        <a:xfrm rot="5400000">
          <a:off x="-165617" y="217590"/>
          <a:ext cx="1274553" cy="83937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i="0" kern="1200" dirty="0" smtClean="0">
              <a:latin typeface="Montserrat ExtraBold" pitchFamily="2" charset="77"/>
              <a:ea typeface="+mn-ea"/>
              <a:cs typeface="+mn-cs"/>
            </a:rPr>
            <a:t>4</a:t>
          </a:r>
          <a:endParaRPr lang="en-US" sz="3000" b="1" i="0" kern="1200" dirty="0">
            <a:latin typeface="Montserrat ExtraBold" pitchFamily="2" charset="77"/>
            <a:ea typeface="+mn-ea"/>
            <a:cs typeface="+mn-cs"/>
          </a:endParaRPr>
        </a:p>
      </dsp:txBody>
      <dsp:txXfrm rot="-5400000">
        <a:off x="51974" y="419685"/>
        <a:ext cx="839372" cy="435181"/>
      </dsp:txXfrm>
    </dsp:sp>
    <dsp:sp modelId="{232F515C-4E2E-41B9-923A-91D887DF1C5D}">
      <dsp:nvSpPr>
        <dsp:cNvPr id="0" name=""/>
        <dsp:cNvSpPr/>
      </dsp:nvSpPr>
      <dsp:spPr>
        <a:xfrm rot="5400000">
          <a:off x="5761747" y="-4718989"/>
          <a:ext cx="841864" cy="103048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phí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… </a:t>
          </a:r>
          <a:endParaRPr lang="en-US" sz="2400" b="1" i="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1030256" y="53598"/>
        <a:ext cx="10263750" cy="7596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B69CC-9AED-40AC-951E-DB47325C81EE}">
      <dsp:nvSpPr>
        <dsp:cNvPr id="0" name=""/>
        <dsp:cNvSpPr/>
      </dsp:nvSpPr>
      <dsp:spPr>
        <a:xfrm rot="5400000">
          <a:off x="-171853" y="171853"/>
          <a:ext cx="1145689" cy="80198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0" kern="1200" dirty="0">
              <a:latin typeface="Montserrat ExtraBold" pitchFamily="2" charset="77"/>
            </a:rPr>
            <a:t>1</a:t>
          </a:r>
        </a:p>
      </dsp:txBody>
      <dsp:txXfrm rot="-5400000">
        <a:off x="1" y="400990"/>
        <a:ext cx="801982" cy="343707"/>
      </dsp:txXfrm>
    </dsp:sp>
    <dsp:sp modelId="{B16A20FC-F0AB-4CF6-A5A1-6751CD70024F}">
      <dsp:nvSpPr>
        <dsp:cNvPr id="0" name=""/>
        <dsp:cNvSpPr/>
      </dsp:nvSpPr>
      <dsp:spPr>
        <a:xfrm rot="5400000">
          <a:off x="5331201" y="-4529219"/>
          <a:ext cx="744697" cy="98031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tục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huấn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đào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bồi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dưỡng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kỹ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cộng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endParaRPr lang="en-US" sz="24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01982" y="36353"/>
        <a:ext cx="9766783" cy="6719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B69CC-9AED-40AC-951E-DB47325C81EE}">
      <dsp:nvSpPr>
        <dsp:cNvPr id="0" name=""/>
        <dsp:cNvSpPr/>
      </dsp:nvSpPr>
      <dsp:spPr>
        <a:xfrm rot="5400000">
          <a:off x="-171853" y="171853"/>
          <a:ext cx="1145689" cy="80198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0" kern="1200" dirty="0" smtClean="0">
              <a:latin typeface="Montserrat ExtraBold" pitchFamily="2" charset="77"/>
            </a:rPr>
            <a:t>2</a:t>
          </a:r>
          <a:endParaRPr lang="en-US" sz="2300" b="1" i="0" kern="1200" dirty="0">
            <a:latin typeface="Montserrat ExtraBold" pitchFamily="2" charset="77"/>
          </a:endParaRPr>
        </a:p>
      </dsp:txBody>
      <dsp:txXfrm rot="-5400000">
        <a:off x="1" y="400990"/>
        <a:ext cx="801982" cy="343707"/>
      </dsp:txXfrm>
    </dsp:sp>
    <dsp:sp modelId="{B16A20FC-F0AB-4CF6-A5A1-6751CD70024F}">
      <dsp:nvSpPr>
        <dsp:cNvPr id="0" name=""/>
        <dsp:cNvSpPr/>
      </dsp:nvSpPr>
      <dsp:spPr>
        <a:xfrm rot="5400000">
          <a:off x="5331201" y="-4529219"/>
          <a:ext cx="744697" cy="98031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Nâng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cao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huy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vai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nòng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cốt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lượng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đoàn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thanh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niên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cộng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endParaRPr lang="en-US" sz="24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01982" y="36353"/>
        <a:ext cx="9766783" cy="6719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B69CC-9AED-40AC-951E-DB47325C81EE}">
      <dsp:nvSpPr>
        <dsp:cNvPr id="0" name=""/>
        <dsp:cNvSpPr/>
      </dsp:nvSpPr>
      <dsp:spPr>
        <a:xfrm rot="5400000">
          <a:off x="-171853" y="171853"/>
          <a:ext cx="1145689" cy="80198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0" kern="1200" dirty="0" smtClean="0">
              <a:latin typeface="Montserrat ExtraBold" pitchFamily="2" charset="77"/>
            </a:rPr>
            <a:t>3</a:t>
          </a:r>
          <a:endParaRPr lang="en-US" sz="2300" b="1" i="0" kern="1200" dirty="0">
            <a:latin typeface="Montserrat ExtraBold" pitchFamily="2" charset="77"/>
          </a:endParaRPr>
        </a:p>
      </dsp:txBody>
      <dsp:txXfrm rot="-5400000">
        <a:off x="1" y="400990"/>
        <a:ext cx="801982" cy="343707"/>
      </dsp:txXfrm>
    </dsp:sp>
    <dsp:sp modelId="{B16A20FC-F0AB-4CF6-A5A1-6751CD70024F}">
      <dsp:nvSpPr>
        <dsp:cNvPr id="0" name=""/>
        <dsp:cNvSpPr/>
      </dsp:nvSpPr>
      <dsp:spPr>
        <a:xfrm rot="5400000">
          <a:off x="5331201" y="-4529219"/>
          <a:ext cx="744697" cy="9803136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Bố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trí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nguồn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phí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hỗ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trợ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cộng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tại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thôn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bon,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phố</a:t>
          </a:r>
          <a:endParaRPr lang="en-US" sz="24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01982" y="36353"/>
        <a:ext cx="9766783" cy="6719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B69CC-9AED-40AC-951E-DB47325C81EE}">
      <dsp:nvSpPr>
        <dsp:cNvPr id="0" name=""/>
        <dsp:cNvSpPr/>
      </dsp:nvSpPr>
      <dsp:spPr>
        <a:xfrm rot="5400000">
          <a:off x="-171853" y="171853"/>
          <a:ext cx="1145689" cy="801982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0" kern="1200" dirty="0" smtClean="0">
              <a:latin typeface="Montserrat ExtraBold" pitchFamily="2" charset="77"/>
            </a:rPr>
            <a:t>4</a:t>
          </a:r>
          <a:endParaRPr lang="en-US" sz="2300" b="1" i="0" kern="1200" dirty="0">
            <a:latin typeface="Montserrat ExtraBold" pitchFamily="2" charset="77"/>
          </a:endParaRPr>
        </a:p>
      </dsp:txBody>
      <dsp:txXfrm rot="-5400000">
        <a:off x="1" y="400990"/>
        <a:ext cx="801982" cy="343707"/>
      </dsp:txXfrm>
    </dsp:sp>
    <dsp:sp modelId="{B16A20FC-F0AB-4CF6-A5A1-6751CD70024F}">
      <dsp:nvSpPr>
        <dsp:cNvPr id="0" name=""/>
        <dsp:cNvSpPr/>
      </dsp:nvSpPr>
      <dsp:spPr>
        <a:xfrm rot="5400000">
          <a:off x="5331201" y="-4529219"/>
          <a:ext cx="744697" cy="98031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phối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đơn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vị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bưu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viễn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tin…</a:t>
          </a:r>
          <a:endParaRPr lang="en-US" sz="24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01982" y="36353"/>
        <a:ext cx="9766783" cy="6719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1E296-9CCA-493F-A833-5EE4282BE581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E023F-01E9-4D9B-815C-D0A55DDCE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68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1c4147e5ba_0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1c4147e5ba_0_5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https://pixabay.com/en/skyscraper-glass-facade-offices-418189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6748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c3e5f588f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c3e5f588f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3077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c3e5f588f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c3e5f588f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9447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1c4147e5ba_0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1c4147e5ba_0_5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https://pixabay.com/en/skyscraper-glass-facade-offices-418189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2776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B0F-C659-4782-AAD3-9B6B97A2CE67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72FE-75A2-4886-990A-79C09DB0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0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B0F-C659-4782-AAD3-9B6B97A2CE67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72FE-75A2-4886-990A-79C09DB0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811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4772308"/>
      </p:ext>
    </p:extLst>
  </p:cSld>
  <p:clrMapOvr>
    <a:masterClrMapping/>
  </p:clrMapOvr>
  <p:hf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7478592"/>
      </p:ext>
    </p:extLst>
  </p:cSld>
  <p:clrMapOvr>
    <a:masterClrMapping/>
  </p:clrMapOvr>
  <p:hf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3254132"/>
      </p:ext>
    </p:extLst>
  </p:cSld>
  <p:clrMapOvr>
    <a:masterClrMapping/>
  </p:clrMapOvr>
  <p:hf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668569"/>
      </p:ext>
    </p:extLst>
  </p:cSld>
  <p:clrMapOvr>
    <a:masterClrMapping/>
  </p:clrMapOvr>
  <p:hf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600370"/>
      </p:ext>
    </p:extLst>
  </p:cSld>
  <p:clrMapOvr>
    <a:masterClrMapping/>
  </p:clrMapOvr>
  <p:hf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378246"/>
      </p:ext>
    </p:extLst>
  </p:cSld>
  <p:clrMapOvr>
    <a:masterClrMapping/>
  </p:clrMapOvr>
  <p:hf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64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B0F-C659-4782-AAD3-9B6B97A2CE67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72FE-75A2-4886-990A-79C09DB0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14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573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250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334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920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336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325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111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87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B0F-C659-4782-AAD3-9B6B97A2CE67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72FE-75A2-4886-990A-79C09DB0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50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91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758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5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591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469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096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6395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3617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521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2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B0F-C659-4782-AAD3-9B6B97A2CE67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72FE-75A2-4886-990A-79C09DB0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664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701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283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2820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691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3385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6342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5558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8201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409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99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B0F-C659-4782-AAD3-9B6B97A2CE67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72FE-75A2-4886-990A-79C09DB0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40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226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22188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51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821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696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441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635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7804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B0F-C659-4782-AAD3-9B6B97A2CE67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72FE-75A2-4886-990A-79C09DB0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B0F-C659-4782-AAD3-9B6B97A2CE67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72FE-75A2-4886-990A-79C09DB0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0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B0F-C659-4782-AAD3-9B6B97A2CE67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72FE-75A2-4886-990A-79C09DB0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02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B0F-C659-4782-AAD3-9B6B97A2CE67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72FE-75A2-4886-990A-79C09DB0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88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B0F-C659-4782-AAD3-9B6B97A2CE67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72FE-75A2-4886-990A-79C09DB0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814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B0F-C659-4782-AAD3-9B6B97A2CE67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72FE-75A2-4886-990A-79C09DB0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990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B0F-C659-4782-AAD3-9B6B97A2CE67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72FE-75A2-4886-990A-79C09DB0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176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B0F-C659-4782-AAD3-9B6B97A2CE67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72FE-75A2-4886-990A-79C09DB0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219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B0F-C659-4782-AAD3-9B6B97A2CE67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72FE-75A2-4886-990A-79C09DB0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913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B0F-C659-4782-AAD3-9B6B97A2CE67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72FE-75A2-4886-990A-79C09DB0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841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B0F-C659-4782-AAD3-9B6B97A2CE67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72FE-75A2-4886-990A-79C09DB0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397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B0F-C659-4782-AAD3-9B6B97A2CE67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72FE-75A2-4886-990A-79C09DB0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550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B0F-C659-4782-AAD3-9B6B97A2CE67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72FE-75A2-4886-990A-79C09DB0A5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2940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B0F-C659-4782-AAD3-9B6B97A2CE67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72FE-75A2-4886-990A-79C09DB0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960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B0F-C659-4782-AAD3-9B6B97A2CE67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72FE-75A2-4886-990A-79C09DB0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268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B0F-C659-4782-AAD3-9B6B97A2CE67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72FE-75A2-4886-990A-79C09DB0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478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B0F-C659-4782-AAD3-9B6B97A2CE67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72FE-75A2-4886-990A-79C09DB0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584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B0F-C659-4782-AAD3-9B6B97A2CE67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72FE-75A2-4886-990A-79C09DB0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612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B0F-C659-4782-AAD3-9B6B97A2CE67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72FE-75A2-4886-990A-79C09DB0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238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7822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536300" y="6271500"/>
            <a:ext cx="528400" cy="2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92619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536300" y="6271500"/>
            <a:ext cx="528400" cy="2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9924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579075" y="6315167"/>
            <a:ext cx="506400" cy="232800"/>
          </a:xfrm>
          <a:prstGeom prst="rect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579067" y="6311500"/>
            <a:ext cx="485600" cy="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F3F3F3"/>
                </a:solidFill>
              </a:defRPr>
            </a:lvl1pPr>
            <a:lvl2pPr lvl="1" rtl="0">
              <a:buNone/>
              <a:defRPr sz="1200">
                <a:solidFill>
                  <a:srgbClr val="F3F3F3"/>
                </a:solidFill>
              </a:defRPr>
            </a:lvl2pPr>
            <a:lvl3pPr lvl="2" rtl="0">
              <a:buNone/>
              <a:defRPr sz="1200">
                <a:solidFill>
                  <a:srgbClr val="F3F3F3"/>
                </a:solidFill>
              </a:defRPr>
            </a:lvl3pPr>
            <a:lvl4pPr lvl="3" rtl="0">
              <a:buNone/>
              <a:defRPr sz="1200">
                <a:solidFill>
                  <a:srgbClr val="F3F3F3"/>
                </a:solidFill>
              </a:defRPr>
            </a:lvl4pPr>
            <a:lvl5pPr lvl="4" rtl="0">
              <a:buNone/>
              <a:defRPr sz="1200">
                <a:solidFill>
                  <a:srgbClr val="F3F3F3"/>
                </a:solidFill>
              </a:defRPr>
            </a:lvl5pPr>
            <a:lvl6pPr lvl="5" rtl="0">
              <a:buNone/>
              <a:defRPr sz="1200">
                <a:solidFill>
                  <a:srgbClr val="F3F3F3"/>
                </a:solidFill>
              </a:defRPr>
            </a:lvl6pPr>
            <a:lvl7pPr lvl="6" rtl="0">
              <a:buNone/>
              <a:defRPr sz="1200">
                <a:solidFill>
                  <a:srgbClr val="F3F3F3"/>
                </a:solidFill>
              </a:defRPr>
            </a:lvl7pPr>
            <a:lvl8pPr lvl="7" rtl="0">
              <a:buNone/>
              <a:defRPr sz="1200">
                <a:solidFill>
                  <a:srgbClr val="F3F3F3"/>
                </a:solidFill>
              </a:defRPr>
            </a:lvl8pPr>
            <a:lvl9pPr lvl="8" rtl="0">
              <a:buNone/>
              <a:defRPr sz="1200">
                <a:solidFill>
                  <a:srgbClr val="F3F3F3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cs typeface="Arial"/>
              <a:sym typeface="Arial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15600" y="284933"/>
            <a:ext cx="11360800" cy="6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66579"/>
              </a:buClr>
              <a:buSzPts val="2800"/>
              <a:buFont typeface="Trebuchet MS"/>
              <a:buNone/>
              <a:defRPr>
                <a:solidFill>
                  <a:srgbClr val="56657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1" name="Google Shape;21;p4"/>
          <p:cNvCxnSpPr/>
          <p:nvPr/>
        </p:nvCxnSpPr>
        <p:spPr>
          <a:xfrm>
            <a:off x="575800" y="1002333"/>
            <a:ext cx="11040400" cy="0"/>
          </a:xfrm>
          <a:prstGeom prst="straightConnector1">
            <a:avLst/>
          </a:prstGeom>
          <a:noFill/>
          <a:ln w="9525" cap="flat" cmpd="sng">
            <a:solidFill>
              <a:srgbClr val="C6C5C5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2" name="Google Shape;22;p4"/>
          <p:cNvCxnSpPr/>
          <p:nvPr/>
        </p:nvCxnSpPr>
        <p:spPr>
          <a:xfrm>
            <a:off x="575800" y="6322471"/>
            <a:ext cx="11040400" cy="0"/>
          </a:xfrm>
          <a:prstGeom prst="straightConnector1">
            <a:avLst/>
          </a:prstGeom>
          <a:noFill/>
          <a:ln w="9525" cap="flat" cmpd="sng">
            <a:solidFill>
              <a:srgbClr val="C6C5C5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3" name="Google Shape;23;p4">
            <a:hlinkClick r:id="" action="ppaction://hlinkshowjump?jump=previousslide"/>
          </p:cNvPr>
          <p:cNvSpPr/>
          <p:nvPr/>
        </p:nvSpPr>
        <p:spPr>
          <a:xfrm rot="2700000">
            <a:off x="11348912" y="6420365"/>
            <a:ext cx="113137" cy="113137"/>
          </a:xfrm>
          <a:prstGeom prst="rtTriangle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4">
            <a:hlinkClick r:id="" action="ppaction://hlinkshowjump?jump=nextslide"/>
          </p:cNvPr>
          <p:cNvSpPr/>
          <p:nvPr/>
        </p:nvSpPr>
        <p:spPr>
          <a:xfrm rot="-8100000">
            <a:off x="11508912" y="6420365"/>
            <a:ext cx="113137" cy="113137"/>
          </a:xfrm>
          <a:prstGeom prst="rtTriangle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 txBox="1"/>
          <p:nvPr/>
        </p:nvSpPr>
        <p:spPr>
          <a:xfrm>
            <a:off x="9204248" y="6246912"/>
            <a:ext cx="20436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C6C5C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www.companyname.com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C6C5C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5442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6"/>
          <p:cNvCxnSpPr/>
          <p:nvPr/>
        </p:nvCxnSpPr>
        <p:spPr>
          <a:xfrm>
            <a:off x="575800" y="6322471"/>
            <a:ext cx="11040400" cy="0"/>
          </a:xfrm>
          <a:prstGeom prst="straightConnector1">
            <a:avLst/>
          </a:prstGeom>
          <a:noFill/>
          <a:ln w="9525" cap="flat" cmpd="sng">
            <a:solidFill>
              <a:srgbClr val="C6C5C5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15600" y="284933"/>
            <a:ext cx="11360800" cy="6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66579"/>
              </a:buClr>
              <a:buSzPts val="2800"/>
              <a:buFont typeface="Trebuchet MS"/>
              <a:buNone/>
              <a:defRPr>
                <a:solidFill>
                  <a:srgbClr val="56657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0" name="Google Shape;40;p6"/>
          <p:cNvCxnSpPr/>
          <p:nvPr/>
        </p:nvCxnSpPr>
        <p:spPr>
          <a:xfrm>
            <a:off x="575800" y="1002333"/>
            <a:ext cx="11040400" cy="0"/>
          </a:xfrm>
          <a:prstGeom prst="straightConnector1">
            <a:avLst/>
          </a:prstGeom>
          <a:noFill/>
          <a:ln w="9525" cap="flat" cmpd="sng">
            <a:solidFill>
              <a:srgbClr val="C6C5C5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1" name="Google Shape;41;p6">
            <a:hlinkClick r:id="" action="ppaction://hlinkshowjump?jump=previousslide"/>
          </p:cNvPr>
          <p:cNvSpPr/>
          <p:nvPr/>
        </p:nvSpPr>
        <p:spPr>
          <a:xfrm rot="2700000">
            <a:off x="11348912" y="6420365"/>
            <a:ext cx="113137" cy="113137"/>
          </a:xfrm>
          <a:prstGeom prst="rtTriangle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42;p6"/>
          <p:cNvSpPr/>
          <p:nvPr/>
        </p:nvSpPr>
        <p:spPr>
          <a:xfrm>
            <a:off x="579075" y="6315167"/>
            <a:ext cx="506400" cy="232800"/>
          </a:xfrm>
          <a:prstGeom prst="rect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43;p6">
            <a:hlinkClick r:id="" action="ppaction://hlinkshowjump?jump=nextslide"/>
          </p:cNvPr>
          <p:cNvSpPr/>
          <p:nvPr/>
        </p:nvSpPr>
        <p:spPr>
          <a:xfrm rot="-8100000">
            <a:off x="11508912" y="6420365"/>
            <a:ext cx="113137" cy="113137"/>
          </a:xfrm>
          <a:prstGeom prst="rtTriangle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579067" y="6315167"/>
            <a:ext cx="506400" cy="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  <a:lvl2pPr lvl="1" rtl="0">
              <a:buNone/>
              <a:defRPr sz="1200">
                <a:solidFill>
                  <a:srgbClr val="FFFFFF"/>
                </a:solidFill>
              </a:defRPr>
            </a:lvl2pPr>
            <a:lvl3pPr lvl="2" rtl="0">
              <a:buNone/>
              <a:defRPr sz="1200">
                <a:solidFill>
                  <a:srgbClr val="FFFFFF"/>
                </a:solidFill>
              </a:defRPr>
            </a:lvl3pPr>
            <a:lvl4pPr lvl="3" rtl="0">
              <a:buNone/>
              <a:defRPr sz="1200">
                <a:solidFill>
                  <a:srgbClr val="FFFFFF"/>
                </a:solidFill>
              </a:defRPr>
            </a:lvl4pPr>
            <a:lvl5pPr lvl="4" rtl="0">
              <a:buNone/>
              <a:defRPr sz="1200">
                <a:solidFill>
                  <a:srgbClr val="FFFFFF"/>
                </a:solidFill>
              </a:defRPr>
            </a:lvl5pPr>
            <a:lvl6pPr lvl="5" rtl="0">
              <a:buNone/>
              <a:defRPr sz="1200">
                <a:solidFill>
                  <a:srgbClr val="FFFFFF"/>
                </a:solidFill>
              </a:defRPr>
            </a:lvl6pPr>
            <a:lvl7pPr lvl="6" rtl="0">
              <a:buNone/>
              <a:defRPr sz="1200">
                <a:solidFill>
                  <a:srgbClr val="FFFFFF"/>
                </a:solidFill>
              </a:defRPr>
            </a:lvl7pPr>
            <a:lvl8pPr lvl="7" rtl="0">
              <a:buNone/>
              <a:defRPr sz="1200">
                <a:solidFill>
                  <a:srgbClr val="FFFFFF"/>
                </a:solidFill>
              </a:defRPr>
            </a:lvl8pPr>
            <a:lvl9pPr lvl="8" rtl="0">
              <a:buNone/>
              <a:defRPr sz="1200">
                <a:solidFill>
                  <a:srgbClr val="FFFFFF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78909C">
                    <a:lumMod val="75000"/>
                  </a:srgbClr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 dirty="0">
              <a:solidFill>
                <a:srgbClr val="78909C">
                  <a:lumMod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45" name="Google Shape;45;p6"/>
          <p:cNvSpPr txBox="1"/>
          <p:nvPr/>
        </p:nvSpPr>
        <p:spPr>
          <a:xfrm>
            <a:off x="6752493" y="6246911"/>
            <a:ext cx="4495356" cy="425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78909C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TỔNG CÔNG TY GIẢI PHÁP DOANH NGHIỆP VIETTEL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78909C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378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B0F-C659-4782-AAD3-9B6B97A2CE67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72FE-75A2-4886-990A-79C09DB0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139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536300" y="6271500"/>
            <a:ext cx="528400" cy="2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63713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536300" y="6271500"/>
            <a:ext cx="528400" cy="2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66830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536300" y="6271500"/>
            <a:ext cx="528400" cy="2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67723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536300" y="6271500"/>
            <a:ext cx="528400" cy="2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77592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536300" y="6271500"/>
            <a:ext cx="528400" cy="2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23057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536300" y="6271500"/>
            <a:ext cx="528400" cy="2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34584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ctrTitle"/>
          </p:nvPr>
        </p:nvSpPr>
        <p:spPr>
          <a:xfrm>
            <a:off x="2619801" y="470467"/>
            <a:ext cx="69524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ctrTitle" idx="2"/>
          </p:nvPr>
        </p:nvSpPr>
        <p:spPr>
          <a:xfrm>
            <a:off x="2322600" y="3795600"/>
            <a:ext cx="1677200" cy="5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2322600" y="2200033"/>
            <a:ext cx="2876400" cy="13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7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ctrTitle" idx="3"/>
          </p:nvPr>
        </p:nvSpPr>
        <p:spPr>
          <a:xfrm>
            <a:off x="7511668" y="4847067"/>
            <a:ext cx="2374000" cy="5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4"/>
          </p:nvPr>
        </p:nvSpPr>
        <p:spPr>
          <a:xfrm>
            <a:off x="7009277" y="3253408"/>
            <a:ext cx="2876400" cy="13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7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52143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3413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536300" y="6271500"/>
            <a:ext cx="528400" cy="2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70201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536300" y="6271500"/>
            <a:ext cx="528400" cy="2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330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B0F-C659-4782-AAD3-9B6B97A2CE67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72FE-75A2-4886-990A-79C09DB0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649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579075" y="6315167"/>
            <a:ext cx="506400" cy="232800"/>
          </a:xfrm>
          <a:prstGeom prst="rect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579067" y="6311500"/>
            <a:ext cx="485600" cy="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F3F3F3"/>
                </a:solidFill>
              </a:defRPr>
            </a:lvl1pPr>
            <a:lvl2pPr lvl="1" rtl="0">
              <a:buNone/>
              <a:defRPr sz="1200">
                <a:solidFill>
                  <a:srgbClr val="F3F3F3"/>
                </a:solidFill>
              </a:defRPr>
            </a:lvl2pPr>
            <a:lvl3pPr lvl="2" rtl="0">
              <a:buNone/>
              <a:defRPr sz="1200">
                <a:solidFill>
                  <a:srgbClr val="F3F3F3"/>
                </a:solidFill>
              </a:defRPr>
            </a:lvl3pPr>
            <a:lvl4pPr lvl="3" rtl="0">
              <a:buNone/>
              <a:defRPr sz="1200">
                <a:solidFill>
                  <a:srgbClr val="F3F3F3"/>
                </a:solidFill>
              </a:defRPr>
            </a:lvl4pPr>
            <a:lvl5pPr lvl="4" rtl="0">
              <a:buNone/>
              <a:defRPr sz="1200">
                <a:solidFill>
                  <a:srgbClr val="F3F3F3"/>
                </a:solidFill>
              </a:defRPr>
            </a:lvl5pPr>
            <a:lvl6pPr lvl="5" rtl="0">
              <a:buNone/>
              <a:defRPr sz="1200">
                <a:solidFill>
                  <a:srgbClr val="F3F3F3"/>
                </a:solidFill>
              </a:defRPr>
            </a:lvl6pPr>
            <a:lvl7pPr lvl="6" rtl="0">
              <a:buNone/>
              <a:defRPr sz="1200">
                <a:solidFill>
                  <a:srgbClr val="F3F3F3"/>
                </a:solidFill>
              </a:defRPr>
            </a:lvl7pPr>
            <a:lvl8pPr lvl="7" rtl="0">
              <a:buNone/>
              <a:defRPr sz="1200">
                <a:solidFill>
                  <a:srgbClr val="F3F3F3"/>
                </a:solidFill>
              </a:defRPr>
            </a:lvl8pPr>
            <a:lvl9pPr lvl="8" rtl="0">
              <a:buNone/>
              <a:defRPr sz="1200">
                <a:solidFill>
                  <a:srgbClr val="F3F3F3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cs typeface="Arial"/>
              <a:sym typeface="Arial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15600" y="284933"/>
            <a:ext cx="11360800" cy="6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66579"/>
              </a:buClr>
              <a:buSzPts val="2800"/>
              <a:buFont typeface="Trebuchet MS"/>
              <a:buNone/>
              <a:defRPr>
                <a:solidFill>
                  <a:srgbClr val="56657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1" name="Google Shape;21;p4"/>
          <p:cNvCxnSpPr/>
          <p:nvPr/>
        </p:nvCxnSpPr>
        <p:spPr>
          <a:xfrm>
            <a:off x="575800" y="1002333"/>
            <a:ext cx="11040400" cy="0"/>
          </a:xfrm>
          <a:prstGeom prst="straightConnector1">
            <a:avLst/>
          </a:prstGeom>
          <a:noFill/>
          <a:ln w="9525" cap="flat" cmpd="sng">
            <a:solidFill>
              <a:srgbClr val="C6C5C5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2" name="Google Shape;22;p4"/>
          <p:cNvCxnSpPr/>
          <p:nvPr/>
        </p:nvCxnSpPr>
        <p:spPr>
          <a:xfrm>
            <a:off x="575800" y="6322471"/>
            <a:ext cx="11040400" cy="0"/>
          </a:xfrm>
          <a:prstGeom prst="straightConnector1">
            <a:avLst/>
          </a:prstGeom>
          <a:noFill/>
          <a:ln w="9525" cap="flat" cmpd="sng">
            <a:solidFill>
              <a:srgbClr val="C6C5C5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3" name="Google Shape;23;p4">
            <a:hlinkClick r:id="" action="ppaction://hlinkshowjump?jump=previousslide"/>
          </p:cNvPr>
          <p:cNvSpPr/>
          <p:nvPr/>
        </p:nvSpPr>
        <p:spPr>
          <a:xfrm rot="2700000">
            <a:off x="11348912" y="6420365"/>
            <a:ext cx="113137" cy="113137"/>
          </a:xfrm>
          <a:prstGeom prst="rtTriangle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4">
            <a:hlinkClick r:id="" action="ppaction://hlinkshowjump?jump=nextslide"/>
          </p:cNvPr>
          <p:cNvSpPr/>
          <p:nvPr/>
        </p:nvSpPr>
        <p:spPr>
          <a:xfrm rot="-8100000">
            <a:off x="11508912" y="6420365"/>
            <a:ext cx="113137" cy="113137"/>
          </a:xfrm>
          <a:prstGeom prst="rtTriangle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 txBox="1"/>
          <p:nvPr/>
        </p:nvSpPr>
        <p:spPr>
          <a:xfrm>
            <a:off x="9204248" y="6246912"/>
            <a:ext cx="20436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C6C5C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www.companyname.com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C6C5C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55190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6"/>
          <p:cNvCxnSpPr/>
          <p:nvPr/>
        </p:nvCxnSpPr>
        <p:spPr>
          <a:xfrm>
            <a:off x="575800" y="6322471"/>
            <a:ext cx="11040400" cy="0"/>
          </a:xfrm>
          <a:prstGeom prst="straightConnector1">
            <a:avLst/>
          </a:prstGeom>
          <a:noFill/>
          <a:ln w="9525" cap="flat" cmpd="sng">
            <a:solidFill>
              <a:srgbClr val="C6C5C5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15600" y="284933"/>
            <a:ext cx="11360800" cy="6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66579"/>
              </a:buClr>
              <a:buSzPts val="2800"/>
              <a:buFont typeface="Trebuchet MS"/>
              <a:buNone/>
              <a:defRPr>
                <a:solidFill>
                  <a:srgbClr val="56657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0" name="Google Shape;40;p6"/>
          <p:cNvCxnSpPr/>
          <p:nvPr/>
        </p:nvCxnSpPr>
        <p:spPr>
          <a:xfrm>
            <a:off x="575800" y="1002333"/>
            <a:ext cx="11040400" cy="0"/>
          </a:xfrm>
          <a:prstGeom prst="straightConnector1">
            <a:avLst/>
          </a:prstGeom>
          <a:noFill/>
          <a:ln w="9525" cap="flat" cmpd="sng">
            <a:solidFill>
              <a:srgbClr val="C6C5C5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1" name="Google Shape;41;p6">
            <a:hlinkClick r:id="" action="ppaction://hlinkshowjump?jump=previousslide"/>
          </p:cNvPr>
          <p:cNvSpPr/>
          <p:nvPr/>
        </p:nvSpPr>
        <p:spPr>
          <a:xfrm rot="2700000">
            <a:off x="11348912" y="6420365"/>
            <a:ext cx="113137" cy="113137"/>
          </a:xfrm>
          <a:prstGeom prst="rtTriangle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42;p6"/>
          <p:cNvSpPr/>
          <p:nvPr/>
        </p:nvSpPr>
        <p:spPr>
          <a:xfrm>
            <a:off x="579075" y="6315167"/>
            <a:ext cx="506400" cy="232800"/>
          </a:xfrm>
          <a:prstGeom prst="rect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43;p6">
            <a:hlinkClick r:id="" action="ppaction://hlinkshowjump?jump=nextslide"/>
          </p:cNvPr>
          <p:cNvSpPr/>
          <p:nvPr/>
        </p:nvSpPr>
        <p:spPr>
          <a:xfrm rot="-8100000">
            <a:off x="11508912" y="6420365"/>
            <a:ext cx="113137" cy="113137"/>
          </a:xfrm>
          <a:prstGeom prst="rtTriangle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579067" y="6315167"/>
            <a:ext cx="506400" cy="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  <a:lvl2pPr lvl="1" rtl="0">
              <a:buNone/>
              <a:defRPr sz="1200">
                <a:solidFill>
                  <a:srgbClr val="FFFFFF"/>
                </a:solidFill>
              </a:defRPr>
            </a:lvl2pPr>
            <a:lvl3pPr lvl="2" rtl="0">
              <a:buNone/>
              <a:defRPr sz="1200">
                <a:solidFill>
                  <a:srgbClr val="FFFFFF"/>
                </a:solidFill>
              </a:defRPr>
            </a:lvl3pPr>
            <a:lvl4pPr lvl="3" rtl="0">
              <a:buNone/>
              <a:defRPr sz="1200">
                <a:solidFill>
                  <a:srgbClr val="FFFFFF"/>
                </a:solidFill>
              </a:defRPr>
            </a:lvl4pPr>
            <a:lvl5pPr lvl="4" rtl="0">
              <a:buNone/>
              <a:defRPr sz="1200">
                <a:solidFill>
                  <a:srgbClr val="FFFFFF"/>
                </a:solidFill>
              </a:defRPr>
            </a:lvl5pPr>
            <a:lvl6pPr lvl="5" rtl="0">
              <a:buNone/>
              <a:defRPr sz="1200">
                <a:solidFill>
                  <a:srgbClr val="FFFFFF"/>
                </a:solidFill>
              </a:defRPr>
            </a:lvl6pPr>
            <a:lvl7pPr lvl="6" rtl="0">
              <a:buNone/>
              <a:defRPr sz="1200">
                <a:solidFill>
                  <a:srgbClr val="FFFFFF"/>
                </a:solidFill>
              </a:defRPr>
            </a:lvl7pPr>
            <a:lvl8pPr lvl="7" rtl="0">
              <a:buNone/>
              <a:defRPr sz="1200">
                <a:solidFill>
                  <a:srgbClr val="FFFFFF"/>
                </a:solidFill>
              </a:defRPr>
            </a:lvl8pPr>
            <a:lvl9pPr lvl="8" rtl="0">
              <a:buNone/>
              <a:defRPr sz="1200">
                <a:solidFill>
                  <a:srgbClr val="FFFFFF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78909C">
                    <a:lumMod val="75000"/>
                  </a:srgbClr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 dirty="0">
              <a:solidFill>
                <a:srgbClr val="78909C">
                  <a:lumMod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45" name="Google Shape;45;p6"/>
          <p:cNvSpPr txBox="1"/>
          <p:nvPr/>
        </p:nvSpPr>
        <p:spPr>
          <a:xfrm>
            <a:off x="6752493" y="6246911"/>
            <a:ext cx="4495356" cy="425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78909C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TỔNG CÔNG TY GIẢI PHÁP DOANH NGHIỆP VIETTEL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78909C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94085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536300" y="6271500"/>
            <a:ext cx="528400" cy="2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7443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536300" y="6271500"/>
            <a:ext cx="528400" cy="2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0448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536300" y="6271500"/>
            <a:ext cx="528400" cy="2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37201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536300" y="6271500"/>
            <a:ext cx="528400" cy="2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11063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536300" y="6271500"/>
            <a:ext cx="528400" cy="2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07139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536300" y="6271500"/>
            <a:ext cx="528400" cy="2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32786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ctrTitle"/>
          </p:nvPr>
        </p:nvSpPr>
        <p:spPr>
          <a:xfrm>
            <a:off x="2619801" y="470467"/>
            <a:ext cx="69524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ctrTitle" idx="2"/>
          </p:nvPr>
        </p:nvSpPr>
        <p:spPr>
          <a:xfrm>
            <a:off x="2322600" y="3795600"/>
            <a:ext cx="1677200" cy="5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2322600" y="2200033"/>
            <a:ext cx="2876400" cy="13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7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ctrTitle" idx="3"/>
          </p:nvPr>
        </p:nvSpPr>
        <p:spPr>
          <a:xfrm>
            <a:off x="7511668" y="4847067"/>
            <a:ext cx="2374000" cy="5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4"/>
          </p:nvPr>
        </p:nvSpPr>
        <p:spPr>
          <a:xfrm>
            <a:off x="7009277" y="3253408"/>
            <a:ext cx="2876400" cy="13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7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20747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97891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B0F-C659-4782-AAD3-9B6B97A2CE67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72FE-75A2-4886-990A-79C09DB0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728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0498735"/>
      </p:ext>
    </p:extLst>
  </p:cSld>
  <p:clrMapOvr>
    <a:masterClrMapping/>
  </p:clrMapOvr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6236724"/>
      </p:ext>
    </p:extLst>
  </p:cSld>
  <p:clrMapOvr>
    <a:masterClrMapping/>
  </p:clrMapOvr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6849988"/>
      </p:ext>
    </p:extLst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0669954"/>
      </p:ext>
    </p:extLst>
  </p:cSld>
  <p:clrMapOvr>
    <a:masterClrMapping/>
  </p:clrMapOvr>
  <p:hf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3338162"/>
      </p:ext>
    </p:extLst>
  </p:cSld>
  <p:clrMapOvr>
    <a:masterClrMapping/>
  </p:clrMapOvr>
  <p:hf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63140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6346560"/>
      </p:ext>
    </p:extLst>
  </p:cSld>
  <p:clrMapOvr>
    <a:masterClrMapping/>
  </p:clrMapOvr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9752885"/>
      </p:ext>
    </p:extLst>
  </p:cSld>
  <p:clrMapOvr>
    <a:masterClrMapping/>
  </p:clrMapOvr>
  <p:hf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9173744"/>
      </p:ext>
    </p:extLst>
  </p:cSld>
  <p:clrMapOvr>
    <a:masterClrMapping/>
  </p:clrMapOvr>
  <p:hf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796226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57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F5B0F-C659-4782-AAD3-9B6B97A2CE67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572FE-75A2-4886-990A-79C09DB0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7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4F5B0F-C659-4782-AAD3-9B6B97A2CE67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8572FE-75A2-4886-990A-79C09DB0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2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F5B0F-C659-4782-AAD3-9B6B97A2CE67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C8572FE-75A2-4886-990A-79C09DB0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1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84F5B0F-C659-4782-AAD3-9B6B97A2CE67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572FE-75A2-4886-990A-79C09DB0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585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536300" y="6271500"/>
            <a:ext cx="528400" cy="2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33">
                <a:solidFill>
                  <a:schemeClr val="dk2"/>
                </a:solidFill>
              </a:defRPr>
            </a:lvl1pPr>
            <a:lvl2pPr lvl="1" algn="ctr">
              <a:buNone/>
              <a:defRPr sz="1333">
                <a:solidFill>
                  <a:schemeClr val="dk2"/>
                </a:solidFill>
              </a:defRPr>
            </a:lvl2pPr>
            <a:lvl3pPr lvl="2" algn="ctr">
              <a:buNone/>
              <a:defRPr sz="1333">
                <a:solidFill>
                  <a:schemeClr val="dk2"/>
                </a:solidFill>
              </a:defRPr>
            </a:lvl3pPr>
            <a:lvl4pPr lvl="3" algn="ctr">
              <a:buNone/>
              <a:defRPr sz="1333">
                <a:solidFill>
                  <a:schemeClr val="dk2"/>
                </a:solidFill>
              </a:defRPr>
            </a:lvl4pPr>
            <a:lvl5pPr lvl="4" algn="ctr">
              <a:buNone/>
              <a:defRPr sz="1333">
                <a:solidFill>
                  <a:schemeClr val="dk2"/>
                </a:solidFill>
              </a:defRPr>
            </a:lvl5pPr>
            <a:lvl6pPr lvl="5" algn="ctr">
              <a:buNone/>
              <a:defRPr sz="1333">
                <a:solidFill>
                  <a:schemeClr val="dk2"/>
                </a:solidFill>
              </a:defRPr>
            </a:lvl6pPr>
            <a:lvl7pPr lvl="6" algn="ctr">
              <a:buNone/>
              <a:defRPr sz="1333">
                <a:solidFill>
                  <a:schemeClr val="dk2"/>
                </a:solidFill>
              </a:defRPr>
            </a:lvl7pPr>
            <a:lvl8pPr lvl="7" algn="ctr">
              <a:buNone/>
              <a:defRPr sz="1333">
                <a:solidFill>
                  <a:schemeClr val="dk2"/>
                </a:solidFill>
              </a:defRPr>
            </a:lvl8pPr>
            <a:lvl9pPr lvl="8" algn="ctr">
              <a:buNone/>
              <a:defRPr sz="1333">
                <a:solidFill>
                  <a:schemeClr val="dk2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51491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26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536300" y="6271500"/>
            <a:ext cx="528400" cy="2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33">
                <a:solidFill>
                  <a:schemeClr val="dk2"/>
                </a:solidFill>
              </a:defRPr>
            </a:lvl1pPr>
            <a:lvl2pPr lvl="1" algn="ctr">
              <a:buNone/>
              <a:defRPr sz="1333">
                <a:solidFill>
                  <a:schemeClr val="dk2"/>
                </a:solidFill>
              </a:defRPr>
            </a:lvl2pPr>
            <a:lvl3pPr lvl="2" algn="ctr">
              <a:buNone/>
              <a:defRPr sz="1333">
                <a:solidFill>
                  <a:schemeClr val="dk2"/>
                </a:solidFill>
              </a:defRPr>
            </a:lvl3pPr>
            <a:lvl4pPr lvl="3" algn="ctr">
              <a:buNone/>
              <a:defRPr sz="1333">
                <a:solidFill>
                  <a:schemeClr val="dk2"/>
                </a:solidFill>
              </a:defRPr>
            </a:lvl4pPr>
            <a:lvl5pPr lvl="4" algn="ctr">
              <a:buNone/>
              <a:defRPr sz="1333">
                <a:solidFill>
                  <a:schemeClr val="dk2"/>
                </a:solidFill>
              </a:defRPr>
            </a:lvl5pPr>
            <a:lvl6pPr lvl="5" algn="ctr">
              <a:buNone/>
              <a:defRPr sz="1333">
                <a:solidFill>
                  <a:schemeClr val="dk2"/>
                </a:solidFill>
              </a:defRPr>
            </a:lvl6pPr>
            <a:lvl7pPr lvl="6" algn="ctr">
              <a:buNone/>
              <a:defRPr sz="1333">
                <a:solidFill>
                  <a:schemeClr val="dk2"/>
                </a:solidFill>
              </a:defRPr>
            </a:lvl7pPr>
            <a:lvl8pPr lvl="7" algn="ctr">
              <a:buNone/>
              <a:defRPr sz="1333">
                <a:solidFill>
                  <a:schemeClr val="dk2"/>
                </a:solidFill>
              </a:defRPr>
            </a:lvl8pPr>
            <a:lvl9pPr lvl="8" algn="ctr">
              <a:buNone/>
              <a:defRPr sz="1333">
                <a:solidFill>
                  <a:schemeClr val="dk2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21537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84F5B0F-C659-4782-AAD3-9B6B97A2CE67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C8572FE-75A2-4886-990A-79C09DB0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652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  <p:sldLayoutId id="214748384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openxmlformats.org/officeDocument/2006/relationships/diagramColors" Target="../diagrams/colors6.xml"/><Relationship Id="rId18" Type="http://schemas.openxmlformats.org/officeDocument/2006/relationships/diagramColors" Target="../diagrams/colors7.xml"/><Relationship Id="rId3" Type="http://schemas.openxmlformats.org/officeDocument/2006/relationships/image" Target="../media/image19.png"/><Relationship Id="rId21" Type="http://schemas.openxmlformats.org/officeDocument/2006/relationships/diagramLayout" Target="../diagrams/layout8.xml"/><Relationship Id="rId7" Type="http://schemas.openxmlformats.org/officeDocument/2006/relationships/diagramColors" Target="../diagrams/colors5.xml"/><Relationship Id="rId12" Type="http://schemas.openxmlformats.org/officeDocument/2006/relationships/diagramQuickStyle" Target="../diagrams/quickStyle6.xml"/><Relationship Id="rId17" Type="http://schemas.openxmlformats.org/officeDocument/2006/relationships/diagramQuickStyle" Target="../diagrams/quickStyle7.xml"/><Relationship Id="rId2" Type="http://schemas.openxmlformats.org/officeDocument/2006/relationships/notesSlide" Target="../notesSlides/notesSlide3.xml"/><Relationship Id="rId16" Type="http://schemas.openxmlformats.org/officeDocument/2006/relationships/diagramLayout" Target="../diagrams/layout7.xml"/><Relationship Id="rId20" Type="http://schemas.openxmlformats.org/officeDocument/2006/relationships/diagramData" Target="../diagrams/data8.xml"/><Relationship Id="rId1" Type="http://schemas.openxmlformats.org/officeDocument/2006/relationships/slideLayout" Target="../slideLayouts/slideLayout94.xml"/><Relationship Id="rId6" Type="http://schemas.openxmlformats.org/officeDocument/2006/relationships/diagramQuickStyle" Target="../diagrams/quickStyle5.xml"/><Relationship Id="rId11" Type="http://schemas.openxmlformats.org/officeDocument/2006/relationships/diagramLayout" Target="../diagrams/layout6.xml"/><Relationship Id="rId24" Type="http://schemas.microsoft.com/office/2007/relationships/diagramDrawing" Target="../diagrams/drawing8.xml"/><Relationship Id="rId5" Type="http://schemas.openxmlformats.org/officeDocument/2006/relationships/diagramLayout" Target="../diagrams/layout5.xml"/><Relationship Id="rId15" Type="http://schemas.openxmlformats.org/officeDocument/2006/relationships/diagramData" Target="../diagrams/data7.xml"/><Relationship Id="rId23" Type="http://schemas.openxmlformats.org/officeDocument/2006/relationships/diagramColors" Target="../diagrams/colors8.xml"/><Relationship Id="rId10" Type="http://schemas.openxmlformats.org/officeDocument/2006/relationships/diagramData" Target="../diagrams/data6.xml"/><Relationship Id="rId19" Type="http://schemas.microsoft.com/office/2007/relationships/diagramDrawing" Target="../diagrams/drawing7.xml"/><Relationship Id="rId4" Type="http://schemas.openxmlformats.org/officeDocument/2006/relationships/diagramData" Target="../diagrams/data5.xml"/><Relationship Id="rId9" Type="http://schemas.openxmlformats.org/officeDocument/2006/relationships/image" Target="../media/image21.png"/><Relationship Id="rId14" Type="http://schemas.microsoft.com/office/2007/relationships/diagramDrawing" Target="../diagrams/drawing6.xml"/><Relationship Id="rId22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openxmlformats.org/officeDocument/2006/relationships/image" Target="../media/image19.png"/><Relationship Id="rId21" Type="http://schemas.openxmlformats.org/officeDocument/2006/relationships/diagramLayout" Target="../diagrams/layout4.xml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" Type="http://schemas.openxmlformats.org/officeDocument/2006/relationships/notesSlide" Target="../notesSlides/notesSlide2.xml"/><Relationship Id="rId16" Type="http://schemas.openxmlformats.org/officeDocument/2006/relationships/diagramLayout" Target="../diagrams/layout3.xml"/><Relationship Id="rId20" Type="http://schemas.openxmlformats.org/officeDocument/2006/relationships/diagramData" Target="../diagrams/data4.xml"/><Relationship Id="rId1" Type="http://schemas.openxmlformats.org/officeDocument/2006/relationships/slideLayout" Target="../slideLayouts/slideLayout69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24" Type="http://schemas.microsoft.com/office/2007/relationships/diagramDrawing" Target="../diagrams/drawing4.xml"/><Relationship Id="rId5" Type="http://schemas.openxmlformats.org/officeDocument/2006/relationships/diagramLayout" Target="../diagrams/layout1.xml"/><Relationship Id="rId15" Type="http://schemas.openxmlformats.org/officeDocument/2006/relationships/diagramData" Target="../diagrams/data3.xml"/><Relationship Id="rId23" Type="http://schemas.openxmlformats.org/officeDocument/2006/relationships/diagramColors" Target="../diagrams/colors4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diagramData" Target="../diagrams/data1.xml"/><Relationship Id="rId9" Type="http://schemas.openxmlformats.org/officeDocument/2006/relationships/image" Target="../media/image21.png"/><Relationship Id="rId14" Type="http://schemas.microsoft.com/office/2007/relationships/diagramDrawing" Target="../diagrams/drawing2.xml"/><Relationship Id="rId22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028"/>
            <a:ext cx="12192000" cy="5812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028"/>
            <a:ext cx="12192000" cy="10450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7918" y="1290543"/>
            <a:ext cx="120440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Tổ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nghệ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cộng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địa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bàn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huyện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Krông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Nô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10450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18254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BÁO CÁO THAM LUẬN</a:t>
            </a:r>
            <a:endParaRPr lang="en-US" sz="3600" dirty="0" smtClean="0">
              <a:solidFill>
                <a:srgbClr val="0000C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8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C571091-C59E-604B-AF94-150090BCEB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" y="6300950"/>
            <a:ext cx="12180543" cy="607185"/>
          </a:xfrm>
          <a:prstGeom prst="rect">
            <a:avLst/>
          </a:prstGeom>
        </p:spPr>
      </p:pic>
      <p:sp>
        <p:nvSpPr>
          <p:cNvPr id="188" name="Google Shape;188;p32"/>
          <p:cNvSpPr txBox="1">
            <a:spLocks noGrp="1"/>
          </p:cNvSpPr>
          <p:nvPr>
            <p:ph type="sldNum" idx="12"/>
          </p:nvPr>
        </p:nvSpPr>
        <p:spPr>
          <a:xfrm>
            <a:off x="11457" y="6456667"/>
            <a:ext cx="506400" cy="232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78909C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pPr defTabSz="1219170">
                <a:buClr>
                  <a:srgbClr val="000000"/>
                </a:buClr>
              </a:pPr>
              <a:t>10</a:t>
            </a:fld>
            <a:endParaRPr kern="0" dirty="0">
              <a:solidFill>
                <a:srgbClr val="78909C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8262873"/>
              </p:ext>
            </p:extLst>
          </p:nvPr>
        </p:nvGraphicFramePr>
        <p:xfrm>
          <a:off x="932836" y="1186472"/>
          <a:ext cx="10605119" cy="1145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300950"/>
            <a:ext cx="9966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huyện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Krông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Nô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36" y="-20753"/>
            <a:ext cx="1026593" cy="102659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18012" y="86975"/>
            <a:ext cx="6871447" cy="7733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XUẤT, KIẾN NGHỊ</a:t>
            </a:r>
          </a:p>
          <a:p>
            <a:pPr algn="ctr"/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532947051"/>
              </p:ext>
            </p:extLst>
          </p:nvPr>
        </p:nvGraphicFramePr>
        <p:xfrm>
          <a:off x="940134" y="2327074"/>
          <a:ext cx="10605119" cy="1145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704034194"/>
              </p:ext>
            </p:extLst>
          </p:nvPr>
        </p:nvGraphicFramePr>
        <p:xfrm>
          <a:off x="947432" y="3467676"/>
          <a:ext cx="10605119" cy="1145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668389580"/>
              </p:ext>
            </p:extLst>
          </p:nvPr>
        </p:nvGraphicFramePr>
        <p:xfrm>
          <a:off x="947432" y="4974629"/>
          <a:ext cx="10605119" cy="1145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  <p:extLst>
      <p:ext uri="{BB962C8B-B14F-4D97-AF65-F5344CB8AC3E}">
        <p14:creationId xmlns:p14="http://schemas.microsoft.com/office/powerpoint/2010/main" val="274753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10" grpId="0">
        <p:bldAsOne/>
      </p:bldGraphic>
      <p:bldGraphic spid="11" grpId="0">
        <p:bldAsOne/>
      </p:bldGraphic>
      <p:bldGraphic spid="1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47"/>
          <p:cNvSpPr/>
          <p:nvPr/>
        </p:nvSpPr>
        <p:spPr>
          <a:xfrm>
            <a:off x="6110000" y="0"/>
            <a:ext cx="6082000" cy="6858000"/>
          </a:xfrm>
          <a:prstGeom prst="rect">
            <a:avLst/>
          </a:prstGeom>
          <a:solidFill>
            <a:srgbClr val="FFFFFF">
              <a:alpha val="865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endParaRPr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5" name="Google Shape;760;p47">
            <a:extLst>
              <a:ext uri="{FF2B5EF4-FFF2-40B4-BE49-F238E27FC236}">
                <a16:creationId xmlns:a16="http://schemas.microsoft.com/office/drawing/2014/main" id="{0F001EA4-E79B-E743-8FCA-086BD7ECC963}"/>
              </a:ext>
            </a:extLst>
          </p:cNvPr>
          <p:cNvGrpSpPr/>
          <p:nvPr/>
        </p:nvGrpSpPr>
        <p:grpSpPr>
          <a:xfrm>
            <a:off x="8045629" y="2389807"/>
            <a:ext cx="386327" cy="387761"/>
            <a:chOff x="-204788" y="1498600"/>
            <a:chExt cx="4733826" cy="4751413"/>
          </a:xfrm>
        </p:grpSpPr>
        <p:sp>
          <p:nvSpPr>
            <p:cNvPr id="36" name="Google Shape;761;p47">
              <a:extLst>
                <a:ext uri="{FF2B5EF4-FFF2-40B4-BE49-F238E27FC236}">
                  <a16:creationId xmlns:a16="http://schemas.microsoft.com/office/drawing/2014/main" id="{BD1BA7E5-3F91-4544-818E-DD7145086D19}"/>
                </a:ext>
              </a:extLst>
            </p:cNvPr>
            <p:cNvSpPr/>
            <p:nvPr/>
          </p:nvSpPr>
          <p:spPr>
            <a:xfrm>
              <a:off x="-198438" y="2543175"/>
              <a:ext cx="3430500" cy="105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43619"/>
                  </a:lnTo>
                  <a:lnTo>
                    <a:pt x="115614" y="42081"/>
                  </a:lnTo>
                  <a:lnTo>
                    <a:pt x="111172" y="41628"/>
                  </a:lnTo>
                  <a:lnTo>
                    <a:pt x="106925" y="42081"/>
                  </a:lnTo>
                  <a:lnTo>
                    <a:pt x="102761" y="43438"/>
                  </a:lnTo>
                  <a:lnTo>
                    <a:pt x="98653" y="45701"/>
                  </a:lnTo>
                  <a:lnTo>
                    <a:pt x="94684" y="48868"/>
                  </a:lnTo>
                  <a:lnTo>
                    <a:pt x="90742" y="52760"/>
                  </a:lnTo>
                  <a:lnTo>
                    <a:pt x="86995" y="57375"/>
                  </a:lnTo>
                  <a:lnTo>
                    <a:pt x="83331" y="62805"/>
                  </a:lnTo>
                  <a:lnTo>
                    <a:pt x="79777" y="69140"/>
                  </a:lnTo>
                  <a:lnTo>
                    <a:pt x="76419" y="76018"/>
                  </a:lnTo>
                  <a:lnTo>
                    <a:pt x="73171" y="83619"/>
                  </a:lnTo>
                  <a:lnTo>
                    <a:pt x="70090" y="91855"/>
                  </a:lnTo>
                  <a:lnTo>
                    <a:pt x="67175" y="100542"/>
                  </a:lnTo>
                  <a:lnTo>
                    <a:pt x="64455" y="109954"/>
                  </a:lnTo>
                  <a:lnTo>
                    <a:pt x="61873" y="120000"/>
                  </a:lnTo>
                  <a:lnTo>
                    <a:pt x="61679" y="120000"/>
                  </a:lnTo>
                  <a:lnTo>
                    <a:pt x="61179" y="120000"/>
                  </a:lnTo>
                  <a:lnTo>
                    <a:pt x="60402" y="119819"/>
                  </a:lnTo>
                  <a:lnTo>
                    <a:pt x="59403" y="119819"/>
                  </a:lnTo>
                  <a:lnTo>
                    <a:pt x="58154" y="119638"/>
                  </a:lnTo>
                  <a:lnTo>
                    <a:pt x="56627" y="119276"/>
                  </a:lnTo>
                  <a:lnTo>
                    <a:pt x="54961" y="119095"/>
                  </a:lnTo>
                  <a:lnTo>
                    <a:pt x="53102" y="118823"/>
                  </a:lnTo>
                  <a:lnTo>
                    <a:pt x="51075" y="118280"/>
                  </a:lnTo>
                  <a:lnTo>
                    <a:pt x="48910" y="117828"/>
                  </a:lnTo>
                  <a:lnTo>
                    <a:pt x="46578" y="117194"/>
                  </a:lnTo>
                  <a:lnTo>
                    <a:pt x="44163" y="116380"/>
                  </a:lnTo>
                  <a:lnTo>
                    <a:pt x="41693" y="115384"/>
                  </a:lnTo>
                  <a:lnTo>
                    <a:pt x="39056" y="114389"/>
                  </a:lnTo>
                  <a:lnTo>
                    <a:pt x="36446" y="113212"/>
                  </a:lnTo>
                  <a:lnTo>
                    <a:pt x="33782" y="111855"/>
                  </a:lnTo>
                  <a:lnTo>
                    <a:pt x="31089" y="110407"/>
                  </a:lnTo>
                  <a:lnTo>
                    <a:pt x="28424" y="108778"/>
                  </a:lnTo>
                  <a:lnTo>
                    <a:pt x="25704" y="106787"/>
                  </a:lnTo>
                  <a:lnTo>
                    <a:pt x="23067" y="104796"/>
                  </a:lnTo>
                  <a:lnTo>
                    <a:pt x="20513" y="102533"/>
                  </a:lnTo>
                  <a:lnTo>
                    <a:pt x="17987" y="100000"/>
                  </a:lnTo>
                  <a:lnTo>
                    <a:pt x="15544" y="97375"/>
                  </a:lnTo>
                  <a:lnTo>
                    <a:pt x="13185" y="94479"/>
                  </a:lnTo>
                  <a:lnTo>
                    <a:pt x="11020" y="91312"/>
                  </a:lnTo>
                  <a:lnTo>
                    <a:pt x="8938" y="88054"/>
                  </a:lnTo>
                  <a:lnTo>
                    <a:pt x="7022" y="84253"/>
                  </a:lnTo>
                  <a:lnTo>
                    <a:pt x="5301" y="80452"/>
                  </a:lnTo>
                  <a:lnTo>
                    <a:pt x="3802" y="76199"/>
                  </a:lnTo>
                  <a:lnTo>
                    <a:pt x="2498" y="71764"/>
                  </a:lnTo>
                  <a:lnTo>
                    <a:pt x="1415" y="66968"/>
                  </a:lnTo>
                  <a:lnTo>
                    <a:pt x="555" y="61809"/>
                  </a:lnTo>
                  <a:lnTo>
                    <a:pt x="0" y="56380"/>
                  </a:lnTo>
                  <a:lnTo>
                    <a:pt x="0" y="452"/>
                  </a:lnTo>
                  <a:lnTo>
                    <a:pt x="1943" y="5248"/>
                  </a:lnTo>
                  <a:lnTo>
                    <a:pt x="4108" y="9864"/>
                  </a:lnTo>
                  <a:lnTo>
                    <a:pt x="6634" y="14298"/>
                  </a:lnTo>
                  <a:lnTo>
                    <a:pt x="9410" y="18552"/>
                  </a:lnTo>
                  <a:lnTo>
                    <a:pt x="12463" y="22533"/>
                  </a:lnTo>
                  <a:lnTo>
                    <a:pt x="15794" y="26334"/>
                  </a:lnTo>
                  <a:lnTo>
                    <a:pt x="19347" y="29773"/>
                  </a:lnTo>
                  <a:lnTo>
                    <a:pt x="23178" y="32850"/>
                  </a:lnTo>
                  <a:lnTo>
                    <a:pt x="27147" y="35656"/>
                  </a:lnTo>
                  <a:lnTo>
                    <a:pt x="31394" y="38190"/>
                  </a:lnTo>
                  <a:lnTo>
                    <a:pt x="35780" y="40271"/>
                  </a:lnTo>
                  <a:lnTo>
                    <a:pt x="40333" y="42081"/>
                  </a:lnTo>
                  <a:lnTo>
                    <a:pt x="45024" y="43619"/>
                  </a:lnTo>
                  <a:lnTo>
                    <a:pt x="49909" y="44615"/>
                  </a:lnTo>
                  <a:lnTo>
                    <a:pt x="54850" y="45248"/>
                  </a:lnTo>
                  <a:lnTo>
                    <a:pt x="59958" y="45520"/>
                  </a:lnTo>
                  <a:lnTo>
                    <a:pt x="65093" y="45248"/>
                  </a:lnTo>
                  <a:lnTo>
                    <a:pt x="70090" y="44615"/>
                  </a:lnTo>
                  <a:lnTo>
                    <a:pt x="74947" y="43619"/>
                  </a:lnTo>
                  <a:lnTo>
                    <a:pt x="79694" y="42081"/>
                  </a:lnTo>
                  <a:lnTo>
                    <a:pt x="84274" y="40271"/>
                  </a:lnTo>
                  <a:lnTo>
                    <a:pt x="88660" y="38190"/>
                  </a:lnTo>
                  <a:lnTo>
                    <a:pt x="92907" y="35475"/>
                  </a:lnTo>
                  <a:lnTo>
                    <a:pt x="96960" y="32760"/>
                  </a:lnTo>
                  <a:lnTo>
                    <a:pt x="100735" y="29592"/>
                  </a:lnTo>
                  <a:lnTo>
                    <a:pt x="104316" y="26153"/>
                  </a:lnTo>
                  <a:lnTo>
                    <a:pt x="107647" y="22352"/>
                  </a:lnTo>
                  <a:lnTo>
                    <a:pt x="110728" y="18371"/>
                  </a:lnTo>
                  <a:lnTo>
                    <a:pt x="113504" y="14117"/>
                  </a:lnTo>
                  <a:lnTo>
                    <a:pt x="115975" y="9683"/>
                  </a:lnTo>
                  <a:lnTo>
                    <a:pt x="118195" y="4886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3121" tIns="61544" rIns="123121" bIns="61544" anchor="t" anchorCtr="0">
              <a:noAutofit/>
            </a:bodyPr>
            <a:lstStyle/>
            <a:p>
              <a:endParaRPr sz="3232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37" name="Google Shape;762;p47">
              <a:extLst>
                <a:ext uri="{FF2B5EF4-FFF2-40B4-BE49-F238E27FC236}">
                  <a16:creationId xmlns:a16="http://schemas.microsoft.com/office/drawing/2014/main" id="{3A3F1868-1FF3-A24A-BEE4-E275B7BB5B78}"/>
                </a:ext>
              </a:extLst>
            </p:cNvPr>
            <p:cNvSpPr/>
            <p:nvPr/>
          </p:nvSpPr>
          <p:spPr>
            <a:xfrm>
              <a:off x="-200025" y="3422650"/>
              <a:ext cx="1620900" cy="1050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" y="0"/>
                  </a:moveTo>
                  <a:lnTo>
                    <a:pt x="3817" y="4803"/>
                  </a:lnTo>
                  <a:lnTo>
                    <a:pt x="8281" y="9244"/>
                  </a:lnTo>
                  <a:lnTo>
                    <a:pt x="13333" y="13504"/>
                  </a:lnTo>
                  <a:lnTo>
                    <a:pt x="18854" y="17673"/>
                  </a:lnTo>
                  <a:lnTo>
                    <a:pt x="24963" y="21480"/>
                  </a:lnTo>
                  <a:lnTo>
                    <a:pt x="31600" y="25105"/>
                  </a:lnTo>
                  <a:lnTo>
                    <a:pt x="38766" y="28549"/>
                  </a:lnTo>
                  <a:lnTo>
                    <a:pt x="46343" y="31631"/>
                  </a:lnTo>
                  <a:lnTo>
                    <a:pt x="54331" y="34441"/>
                  </a:lnTo>
                  <a:lnTo>
                    <a:pt x="62790" y="36978"/>
                  </a:lnTo>
                  <a:lnTo>
                    <a:pt x="71541" y="39244"/>
                  </a:lnTo>
                  <a:lnTo>
                    <a:pt x="80587" y="41057"/>
                  </a:lnTo>
                  <a:lnTo>
                    <a:pt x="90102" y="42688"/>
                  </a:lnTo>
                  <a:lnTo>
                    <a:pt x="99794" y="43867"/>
                  </a:lnTo>
                  <a:lnTo>
                    <a:pt x="109720" y="44682"/>
                  </a:lnTo>
                  <a:lnTo>
                    <a:pt x="120000" y="45226"/>
                  </a:lnTo>
                  <a:lnTo>
                    <a:pt x="116064" y="56737"/>
                  </a:lnTo>
                  <a:lnTo>
                    <a:pt x="112599" y="68791"/>
                  </a:lnTo>
                  <a:lnTo>
                    <a:pt x="109662" y="80936"/>
                  </a:lnTo>
                  <a:lnTo>
                    <a:pt x="107195" y="93625"/>
                  </a:lnTo>
                  <a:lnTo>
                    <a:pt x="105256" y="106676"/>
                  </a:lnTo>
                  <a:lnTo>
                    <a:pt x="103847" y="120000"/>
                  </a:lnTo>
                  <a:lnTo>
                    <a:pt x="94684" y="118912"/>
                  </a:lnTo>
                  <a:lnTo>
                    <a:pt x="85697" y="117371"/>
                  </a:lnTo>
                  <a:lnTo>
                    <a:pt x="77063" y="115558"/>
                  </a:lnTo>
                  <a:lnTo>
                    <a:pt x="68722" y="113474"/>
                  </a:lnTo>
                  <a:lnTo>
                    <a:pt x="60734" y="110936"/>
                  </a:lnTo>
                  <a:lnTo>
                    <a:pt x="53157" y="108308"/>
                  </a:lnTo>
                  <a:lnTo>
                    <a:pt x="45873" y="105226"/>
                  </a:lnTo>
                  <a:lnTo>
                    <a:pt x="39060" y="101873"/>
                  </a:lnTo>
                  <a:lnTo>
                    <a:pt x="32657" y="98247"/>
                  </a:lnTo>
                  <a:lnTo>
                    <a:pt x="26784" y="94441"/>
                  </a:lnTo>
                  <a:lnTo>
                    <a:pt x="21439" y="90543"/>
                  </a:lnTo>
                  <a:lnTo>
                    <a:pt x="16505" y="86193"/>
                  </a:lnTo>
                  <a:lnTo>
                    <a:pt x="12276" y="81752"/>
                  </a:lnTo>
                  <a:lnTo>
                    <a:pt x="8516" y="77129"/>
                  </a:lnTo>
                  <a:lnTo>
                    <a:pt x="5403" y="72416"/>
                  </a:lnTo>
                  <a:lnTo>
                    <a:pt x="2995" y="67432"/>
                  </a:lnTo>
                  <a:lnTo>
                    <a:pt x="1174" y="62356"/>
                  </a:lnTo>
                  <a:lnTo>
                    <a:pt x="0" y="5709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3121" tIns="61544" rIns="123121" bIns="61544" anchor="t" anchorCtr="0">
              <a:noAutofit/>
            </a:bodyPr>
            <a:lstStyle/>
            <a:p>
              <a:endParaRPr sz="3232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38" name="Google Shape;763;p47">
              <a:extLst>
                <a:ext uri="{FF2B5EF4-FFF2-40B4-BE49-F238E27FC236}">
                  <a16:creationId xmlns:a16="http://schemas.microsoft.com/office/drawing/2014/main" id="{464836C8-AEF7-4D4F-B7F6-83F42CEC5CEE}"/>
                </a:ext>
              </a:extLst>
            </p:cNvPr>
            <p:cNvSpPr/>
            <p:nvPr/>
          </p:nvSpPr>
          <p:spPr>
            <a:xfrm>
              <a:off x="-201613" y="4310063"/>
              <a:ext cx="1522500" cy="106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5" y="0"/>
                  </a:moveTo>
                  <a:lnTo>
                    <a:pt x="4191" y="4756"/>
                  </a:lnTo>
                  <a:lnTo>
                    <a:pt x="9071" y="9244"/>
                  </a:lnTo>
                  <a:lnTo>
                    <a:pt x="14577" y="13732"/>
                  </a:lnTo>
                  <a:lnTo>
                    <a:pt x="20709" y="17771"/>
                  </a:lnTo>
                  <a:lnTo>
                    <a:pt x="27403" y="21720"/>
                  </a:lnTo>
                  <a:lnTo>
                    <a:pt x="34661" y="25310"/>
                  </a:lnTo>
                  <a:lnTo>
                    <a:pt x="42544" y="28721"/>
                  </a:lnTo>
                  <a:lnTo>
                    <a:pt x="50928" y="31772"/>
                  </a:lnTo>
                  <a:lnTo>
                    <a:pt x="59687" y="34554"/>
                  </a:lnTo>
                  <a:lnTo>
                    <a:pt x="68884" y="37247"/>
                  </a:lnTo>
                  <a:lnTo>
                    <a:pt x="78581" y="39311"/>
                  </a:lnTo>
                  <a:lnTo>
                    <a:pt x="88717" y="41286"/>
                  </a:lnTo>
                  <a:lnTo>
                    <a:pt x="99040" y="42722"/>
                  </a:lnTo>
                  <a:lnTo>
                    <a:pt x="109739" y="43889"/>
                  </a:lnTo>
                  <a:lnTo>
                    <a:pt x="109739" y="44068"/>
                  </a:lnTo>
                  <a:lnTo>
                    <a:pt x="110052" y="57262"/>
                  </a:lnTo>
                  <a:lnTo>
                    <a:pt x="110865" y="70545"/>
                  </a:lnTo>
                  <a:lnTo>
                    <a:pt x="112367" y="83201"/>
                  </a:lnTo>
                  <a:lnTo>
                    <a:pt x="114431" y="95766"/>
                  </a:lnTo>
                  <a:lnTo>
                    <a:pt x="116934" y="108062"/>
                  </a:lnTo>
                  <a:lnTo>
                    <a:pt x="120000" y="120000"/>
                  </a:lnTo>
                  <a:lnTo>
                    <a:pt x="109614" y="119192"/>
                  </a:lnTo>
                  <a:lnTo>
                    <a:pt x="99603" y="117845"/>
                  </a:lnTo>
                  <a:lnTo>
                    <a:pt x="89843" y="116230"/>
                  </a:lnTo>
                  <a:lnTo>
                    <a:pt x="80396" y="114255"/>
                  </a:lnTo>
                  <a:lnTo>
                    <a:pt x="71386" y="112011"/>
                  </a:lnTo>
                  <a:lnTo>
                    <a:pt x="62752" y="109319"/>
                  </a:lnTo>
                  <a:lnTo>
                    <a:pt x="54494" y="106447"/>
                  </a:lnTo>
                  <a:lnTo>
                    <a:pt x="46736" y="103126"/>
                  </a:lnTo>
                  <a:lnTo>
                    <a:pt x="39478" y="99715"/>
                  </a:lnTo>
                  <a:lnTo>
                    <a:pt x="32721" y="95946"/>
                  </a:lnTo>
                  <a:lnTo>
                    <a:pt x="26590" y="91907"/>
                  </a:lnTo>
                  <a:lnTo>
                    <a:pt x="20896" y="87688"/>
                  </a:lnTo>
                  <a:lnTo>
                    <a:pt x="16016" y="83201"/>
                  </a:lnTo>
                  <a:lnTo>
                    <a:pt x="11574" y="78534"/>
                  </a:lnTo>
                  <a:lnTo>
                    <a:pt x="7945" y="73597"/>
                  </a:lnTo>
                  <a:lnTo>
                    <a:pt x="5005" y="68750"/>
                  </a:lnTo>
                  <a:lnTo>
                    <a:pt x="2815" y="63455"/>
                  </a:lnTo>
                  <a:lnTo>
                    <a:pt x="1376" y="58249"/>
                  </a:lnTo>
                  <a:lnTo>
                    <a:pt x="688" y="52864"/>
                  </a:lnTo>
                  <a:lnTo>
                    <a:pt x="312" y="53223"/>
                  </a:lnTo>
                  <a:lnTo>
                    <a:pt x="0" y="5367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3121" tIns="61544" rIns="123121" bIns="61544" anchor="t" anchorCtr="0">
              <a:noAutofit/>
            </a:bodyPr>
            <a:lstStyle/>
            <a:p>
              <a:endParaRPr sz="3232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39" name="Google Shape;764;p47">
              <a:extLst>
                <a:ext uri="{FF2B5EF4-FFF2-40B4-BE49-F238E27FC236}">
                  <a16:creationId xmlns:a16="http://schemas.microsoft.com/office/drawing/2014/main" id="{1E9A7485-3FDF-174D-9EAB-0F7714646CED}"/>
                </a:ext>
              </a:extLst>
            </p:cNvPr>
            <p:cNvSpPr/>
            <p:nvPr/>
          </p:nvSpPr>
          <p:spPr>
            <a:xfrm>
              <a:off x="-201613" y="5187950"/>
              <a:ext cx="2236800" cy="105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2683" y="4681"/>
                  </a:lnTo>
                  <a:lnTo>
                    <a:pt x="5793" y="9272"/>
                  </a:lnTo>
                  <a:lnTo>
                    <a:pt x="9371" y="13683"/>
                  </a:lnTo>
                  <a:lnTo>
                    <a:pt x="13375" y="18004"/>
                  </a:lnTo>
                  <a:lnTo>
                    <a:pt x="17806" y="21875"/>
                  </a:lnTo>
                  <a:lnTo>
                    <a:pt x="22662" y="25656"/>
                  </a:lnTo>
                  <a:lnTo>
                    <a:pt x="27859" y="29077"/>
                  </a:lnTo>
                  <a:lnTo>
                    <a:pt x="33354" y="32408"/>
                  </a:lnTo>
                  <a:lnTo>
                    <a:pt x="39233" y="35198"/>
                  </a:lnTo>
                  <a:lnTo>
                    <a:pt x="45452" y="37809"/>
                  </a:lnTo>
                  <a:lnTo>
                    <a:pt x="51884" y="40240"/>
                  </a:lnTo>
                  <a:lnTo>
                    <a:pt x="58615" y="42220"/>
                  </a:lnTo>
                  <a:lnTo>
                    <a:pt x="65601" y="43660"/>
                  </a:lnTo>
                  <a:lnTo>
                    <a:pt x="72800" y="45011"/>
                  </a:lnTo>
                  <a:lnTo>
                    <a:pt x="80127" y="45821"/>
                  </a:lnTo>
                  <a:lnTo>
                    <a:pt x="87667" y="46271"/>
                  </a:lnTo>
                  <a:lnTo>
                    <a:pt x="90820" y="56984"/>
                  </a:lnTo>
                  <a:lnTo>
                    <a:pt x="94142" y="66976"/>
                  </a:lnTo>
                  <a:lnTo>
                    <a:pt x="97891" y="76609"/>
                  </a:lnTo>
                  <a:lnTo>
                    <a:pt x="101810" y="85791"/>
                  </a:lnTo>
                  <a:lnTo>
                    <a:pt x="105985" y="94433"/>
                  </a:lnTo>
                  <a:lnTo>
                    <a:pt x="110500" y="102445"/>
                  </a:lnTo>
                  <a:lnTo>
                    <a:pt x="115143" y="110007"/>
                  </a:lnTo>
                  <a:lnTo>
                    <a:pt x="120000" y="116849"/>
                  </a:lnTo>
                  <a:lnTo>
                    <a:pt x="113354" y="118199"/>
                  </a:lnTo>
                  <a:lnTo>
                    <a:pt x="106453" y="119189"/>
                  </a:lnTo>
                  <a:lnTo>
                    <a:pt x="99339" y="119819"/>
                  </a:lnTo>
                  <a:lnTo>
                    <a:pt x="92140" y="120000"/>
                  </a:lnTo>
                  <a:lnTo>
                    <a:pt x="84941" y="119819"/>
                  </a:lnTo>
                  <a:lnTo>
                    <a:pt x="77912" y="119189"/>
                  </a:lnTo>
                  <a:lnTo>
                    <a:pt x="71011" y="118199"/>
                  </a:lnTo>
                  <a:lnTo>
                    <a:pt x="64323" y="116849"/>
                  </a:lnTo>
                  <a:lnTo>
                    <a:pt x="57848" y="115048"/>
                  </a:lnTo>
                  <a:lnTo>
                    <a:pt x="51629" y="112978"/>
                  </a:lnTo>
                  <a:lnTo>
                    <a:pt x="45623" y="110457"/>
                  </a:lnTo>
                  <a:lnTo>
                    <a:pt x="39872" y="107846"/>
                  </a:lnTo>
                  <a:lnTo>
                    <a:pt x="34462" y="104786"/>
                  </a:lnTo>
                  <a:lnTo>
                    <a:pt x="29435" y="101455"/>
                  </a:lnTo>
                  <a:lnTo>
                    <a:pt x="24621" y="97854"/>
                  </a:lnTo>
                  <a:lnTo>
                    <a:pt x="20191" y="94073"/>
                  </a:lnTo>
                  <a:lnTo>
                    <a:pt x="16187" y="90022"/>
                  </a:lnTo>
                  <a:lnTo>
                    <a:pt x="12523" y="85791"/>
                  </a:lnTo>
                  <a:lnTo>
                    <a:pt x="9371" y="81200"/>
                  </a:lnTo>
                  <a:lnTo>
                    <a:pt x="6560" y="76609"/>
                  </a:lnTo>
                  <a:lnTo>
                    <a:pt x="4259" y="71657"/>
                  </a:lnTo>
                  <a:lnTo>
                    <a:pt x="2385" y="66616"/>
                  </a:lnTo>
                  <a:lnTo>
                    <a:pt x="1064" y="61575"/>
                  </a:lnTo>
                  <a:lnTo>
                    <a:pt x="212" y="56084"/>
                  </a:lnTo>
                  <a:lnTo>
                    <a:pt x="0" y="506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3121" tIns="61544" rIns="123121" bIns="61544" anchor="t" anchorCtr="0">
              <a:noAutofit/>
            </a:bodyPr>
            <a:lstStyle/>
            <a:p>
              <a:endParaRPr sz="3232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40" name="Google Shape;765;p47">
              <a:extLst>
                <a:ext uri="{FF2B5EF4-FFF2-40B4-BE49-F238E27FC236}">
                  <a16:creationId xmlns:a16="http://schemas.microsoft.com/office/drawing/2014/main" id="{BDA4C900-C608-1248-BC5D-C66777A4C4DE}"/>
                </a:ext>
              </a:extLst>
            </p:cNvPr>
            <p:cNvSpPr/>
            <p:nvPr/>
          </p:nvSpPr>
          <p:spPr>
            <a:xfrm>
              <a:off x="-204788" y="1498600"/>
              <a:ext cx="3440100" cy="12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4679" y="156"/>
                  </a:lnTo>
                  <a:lnTo>
                    <a:pt x="69275" y="702"/>
                  </a:lnTo>
                  <a:lnTo>
                    <a:pt x="73733" y="1561"/>
                  </a:lnTo>
                  <a:lnTo>
                    <a:pt x="78107" y="2654"/>
                  </a:lnTo>
                  <a:lnTo>
                    <a:pt x="82288" y="4216"/>
                  </a:lnTo>
                  <a:lnTo>
                    <a:pt x="86386" y="6089"/>
                  </a:lnTo>
                  <a:lnTo>
                    <a:pt x="90290" y="8041"/>
                  </a:lnTo>
                  <a:lnTo>
                    <a:pt x="93973" y="10461"/>
                  </a:lnTo>
                  <a:lnTo>
                    <a:pt x="97489" y="13038"/>
                  </a:lnTo>
                  <a:lnTo>
                    <a:pt x="100812" y="16005"/>
                  </a:lnTo>
                  <a:lnTo>
                    <a:pt x="103940" y="19128"/>
                  </a:lnTo>
                  <a:lnTo>
                    <a:pt x="106820" y="22407"/>
                  </a:lnTo>
                  <a:lnTo>
                    <a:pt x="109423" y="25998"/>
                  </a:lnTo>
                  <a:lnTo>
                    <a:pt x="111804" y="29668"/>
                  </a:lnTo>
                  <a:lnTo>
                    <a:pt x="113908" y="33493"/>
                  </a:lnTo>
                  <a:lnTo>
                    <a:pt x="115708" y="37631"/>
                  </a:lnTo>
                  <a:lnTo>
                    <a:pt x="117231" y="41847"/>
                  </a:lnTo>
                  <a:lnTo>
                    <a:pt x="118394" y="46141"/>
                  </a:lnTo>
                  <a:lnTo>
                    <a:pt x="119280" y="50670"/>
                  </a:lnTo>
                  <a:lnTo>
                    <a:pt x="119806" y="55198"/>
                  </a:lnTo>
                  <a:lnTo>
                    <a:pt x="120000" y="59882"/>
                  </a:lnTo>
                  <a:lnTo>
                    <a:pt x="119806" y="64567"/>
                  </a:lnTo>
                  <a:lnTo>
                    <a:pt x="119280" y="69251"/>
                  </a:lnTo>
                  <a:lnTo>
                    <a:pt x="118394" y="73702"/>
                  </a:lnTo>
                  <a:lnTo>
                    <a:pt x="117231" y="78074"/>
                  </a:lnTo>
                  <a:lnTo>
                    <a:pt x="115708" y="82212"/>
                  </a:lnTo>
                  <a:lnTo>
                    <a:pt x="113908" y="86350"/>
                  </a:lnTo>
                  <a:lnTo>
                    <a:pt x="111804" y="90175"/>
                  </a:lnTo>
                  <a:lnTo>
                    <a:pt x="109423" y="94001"/>
                  </a:lnTo>
                  <a:lnTo>
                    <a:pt x="106820" y="97436"/>
                  </a:lnTo>
                  <a:lnTo>
                    <a:pt x="103940" y="100793"/>
                  </a:lnTo>
                  <a:lnTo>
                    <a:pt x="100812" y="103916"/>
                  </a:lnTo>
                  <a:lnTo>
                    <a:pt x="97489" y="106805"/>
                  </a:lnTo>
                  <a:lnTo>
                    <a:pt x="93973" y="109303"/>
                  </a:lnTo>
                  <a:lnTo>
                    <a:pt x="90290" y="111724"/>
                  </a:lnTo>
                  <a:lnTo>
                    <a:pt x="86386" y="113832"/>
                  </a:lnTo>
                  <a:lnTo>
                    <a:pt x="82288" y="115705"/>
                  </a:lnTo>
                  <a:lnTo>
                    <a:pt x="78107" y="117111"/>
                  </a:lnTo>
                  <a:lnTo>
                    <a:pt x="73733" y="118438"/>
                  </a:lnTo>
                  <a:lnTo>
                    <a:pt x="69275" y="119297"/>
                  </a:lnTo>
                  <a:lnTo>
                    <a:pt x="64679" y="119687"/>
                  </a:lnTo>
                  <a:lnTo>
                    <a:pt x="60000" y="120000"/>
                  </a:lnTo>
                  <a:lnTo>
                    <a:pt x="55320" y="119687"/>
                  </a:lnTo>
                  <a:lnTo>
                    <a:pt x="50752" y="119297"/>
                  </a:lnTo>
                  <a:lnTo>
                    <a:pt x="46266" y="118438"/>
                  </a:lnTo>
                  <a:lnTo>
                    <a:pt x="41892" y="117111"/>
                  </a:lnTo>
                  <a:lnTo>
                    <a:pt x="37711" y="115705"/>
                  </a:lnTo>
                  <a:lnTo>
                    <a:pt x="33640" y="113832"/>
                  </a:lnTo>
                  <a:lnTo>
                    <a:pt x="29764" y="111724"/>
                  </a:lnTo>
                  <a:lnTo>
                    <a:pt x="26026" y="109303"/>
                  </a:lnTo>
                  <a:lnTo>
                    <a:pt x="22510" y="106805"/>
                  </a:lnTo>
                  <a:lnTo>
                    <a:pt x="19187" y="103916"/>
                  </a:lnTo>
                  <a:lnTo>
                    <a:pt x="16059" y="100793"/>
                  </a:lnTo>
                  <a:lnTo>
                    <a:pt x="13179" y="97436"/>
                  </a:lnTo>
                  <a:lnTo>
                    <a:pt x="10576" y="94001"/>
                  </a:lnTo>
                  <a:lnTo>
                    <a:pt x="8195" y="90175"/>
                  </a:lnTo>
                  <a:lnTo>
                    <a:pt x="6146" y="86350"/>
                  </a:lnTo>
                  <a:lnTo>
                    <a:pt x="4347" y="82212"/>
                  </a:lnTo>
                  <a:lnTo>
                    <a:pt x="2824" y="78074"/>
                  </a:lnTo>
                  <a:lnTo>
                    <a:pt x="1605" y="73702"/>
                  </a:lnTo>
                  <a:lnTo>
                    <a:pt x="747" y="69251"/>
                  </a:lnTo>
                  <a:lnTo>
                    <a:pt x="193" y="64567"/>
                  </a:lnTo>
                  <a:lnTo>
                    <a:pt x="0" y="59882"/>
                  </a:lnTo>
                  <a:lnTo>
                    <a:pt x="193" y="55198"/>
                  </a:lnTo>
                  <a:lnTo>
                    <a:pt x="747" y="50670"/>
                  </a:lnTo>
                  <a:lnTo>
                    <a:pt x="1605" y="46141"/>
                  </a:lnTo>
                  <a:lnTo>
                    <a:pt x="2824" y="41847"/>
                  </a:lnTo>
                  <a:lnTo>
                    <a:pt x="4347" y="37631"/>
                  </a:lnTo>
                  <a:lnTo>
                    <a:pt x="6146" y="33493"/>
                  </a:lnTo>
                  <a:lnTo>
                    <a:pt x="8195" y="29668"/>
                  </a:lnTo>
                  <a:lnTo>
                    <a:pt x="10576" y="25998"/>
                  </a:lnTo>
                  <a:lnTo>
                    <a:pt x="13179" y="22407"/>
                  </a:lnTo>
                  <a:lnTo>
                    <a:pt x="16059" y="19128"/>
                  </a:lnTo>
                  <a:lnTo>
                    <a:pt x="19187" y="16005"/>
                  </a:lnTo>
                  <a:lnTo>
                    <a:pt x="22510" y="13038"/>
                  </a:lnTo>
                  <a:lnTo>
                    <a:pt x="26026" y="10461"/>
                  </a:lnTo>
                  <a:lnTo>
                    <a:pt x="29764" y="8041"/>
                  </a:lnTo>
                  <a:lnTo>
                    <a:pt x="33640" y="6089"/>
                  </a:lnTo>
                  <a:lnTo>
                    <a:pt x="37711" y="4216"/>
                  </a:lnTo>
                  <a:lnTo>
                    <a:pt x="41892" y="2654"/>
                  </a:lnTo>
                  <a:lnTo>
                    <a:pt x="46266" y="1561"/>
                  </a:lnTo>
                  <a:lnTo>
                    <a:pt x="50752" y="702"/>
                  </a:lnTo>
                  <a:lnTo>
                    <a:pt x="55320" y="156"/>
                  </a:lnTo>
                  <a:lnTo>
                    <a:pt x="60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3121" tIns="61544" rIns="123121" bIns="61544" anchor="t" anchorCtr="0">
              <a:noAutofit/>
            </a:bodyPr>
            <a:lstStyle/>
            <a:p>
              <a:endParaRPr sz="3232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41" name="Google Shape;766;p47">
              <a:extLst>
                <a:ext uri="{FF2B5EF4-FFF2-40B4-BE49-F238E27FC236}">
                  <a16:creationId xmlns:a16="http://schemas.microsoft.com/office/drawing/2014/main" id="{CF3A1806-8D2A-C447-BA3F-6F5BD6143CC8}"/>
                </a:ext>
              </a:extLst>
            </p:cNvPr>
            <p:cNvSpPr/>
            <p:nvPr/>
          </p:nvSpPr>
          <p:spPr>
            <a:xfrm>
              <a:off x="1430338" y="3148013"/>
              <a:ext cx="3098700" cy="310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984" y="18709"/>
                  </a:moveTo>
                  <a:lnTo>
                    <a:pt x="58755" y="18832"/>
                  </a:lnTo>
                  <a:lnTo>
                    <a:pt x="57587" y="19201"/>
                  </a:lnTo>
                  <a:lnTo>
                    <a:pt x="56573" y="19877"/>
                  </a:lnTo>
                  <a:lnTo>
                    <a:pt x="55743" y="20706"/>
                  </a:lnTo>
                  <a:lnTo>
                    <a:pt x="55067" y="21720"/>
                  </a:lnTo>
                  <a:lnTo>
                    <a:pt x="54668" y="22887"/>
                  </a:lnTo>
                  <a:lnTo>
                    <a:pt x="54514" y="24178"/>
                  </a:lnTo>
                  <a:lnTo>
                    <a:pt x="54514" y="27926"/>
                  </a:lnTo>
                  <a:lnTo>
                    <a:pt x="52209" y="28817"/>
                  </a:lnTo>
                  <a:lnTo>
                    <a:pt x="50058" y="29953"/>
                  </a:lnTo>
                  <a:lnTo>
                    <a:pt x="48092" y="31336"/>
                  </a:lnTo>
                  <a:lnTo>
                    <a:pt x="46309" y="32964"/>
                  </a:lnTo>
                  <a:lnTo>
                    <a:pt x="44742" y="34746"/>
                  </a:lnTo>
                  <a:lnTo>
                    <a:pt x="43390" y="36743"/>
                  </a:lnTo>
                  <a:lnTo>
                    <a:pt x="42345" y="38986"/>
                  </a:lnTo>
                  <a:lnTo>
                    <a:pt x="41485" y="41290"/>
                  </a:lnTo>
                  <a:lnTo>
                    <a:pt x="41055" y="43748"/>
                  </a:lnTo>
                  <a:lnTo>
                    <a:pt x="40870" y="46298"/>
                  </a:lnTo>
                  <a:lnTo>
                    <a:pt x="41055" y="48878"/>
                  </a:lnTo>
                  <a:lnTo>
                    <a:pt x="41546" y="51397"/>
                  </a:lnTo>
                  <a:lnTo>
                    <a:pt x="42407" y="53732"/>
                  </a:lnTo>
                  <a:lnTo>
                    <a:pt x="43451" y="55975"/>
                  </a:lnTo>
                  <a:lnTo>
                    <a:pt x="44865" y="58003"/>
                  </a:lnTo>
                  <a:lnTo>
                    <a:pt x="46463" y="59846"/>
                  </a:lnTo>
                  <a:lnTo>
                    <a:pt x="48307" y="61443"/>
                  </a:lnTo>
                  <a:lnTo>
                    <a:pt x="50335" y="62857"/>
                  </a:lnTo>
                  <a:lnTo>
                    <a:pt x="52548" y="63963"/>
                  </a:lnTo>
                  <a:lnTo>
                    <a:pt x="54914" y="64761"/>
                  </a:lnTo>
                  <a:lnTo>
                    <a:pt x="57434" y="65253"/>
                  </a:lnTo>
                  <a:lnTo>
                    <a:pt x="59984" y="65468"/>
                  </a:lnTo>
                  <a:lnTo>
                    <a:pt x="61674" y="65652"/>
                  </a:lnTo>
                  <a:lnTo>
                    <a:pt x="63180" y="66082"/>
                  </a:lnTo>
                  <a:lnTo>
                    <a:pt x="64563" y="66881"/>
                  </a:lnTo>
                  <a:lnTo>
                    <a:pt x="65792" y="67895"/>
                  </a:lnTo>
                  <a:lnTo>
                    <a:pt x="66745" y="69124"/>
                  </a:lnTo>
                  <a:lnTo>
                    <a:pt x="67544" y="70506"/>
                  </a:lnTo>
                  <a:lnTo>
                    <a:pt x="68035" y="72012"/>
                  </a:lnTo>
                  <a:lnTo>
                    <a:pt x="68189" y="73701"/>
                  </a:lnTo>
                  <a:lnTo>
                    <a:pt x="68035" y="75268"/>
                  </a:lnTo>
                  <a:lnTo>
                    <a:pt x="67574" y="76712"/>
                  </a:lnTo>
                  <a:lnTo>
                    <a:pt x="66868" y="78095"/>
                  </a:lnTo>
                  <a:lnTo>
                    <a:pt x="65976" y="79293"/>
                  </a:lnTo>
                  <a:lnTo>
                    <a:pt x="64839" y="80276"/>
                  </a:lnTo>
                  <a:lnTo>
                    <a:pt x="63580" y="81075"/>
                  </a:lnTo>
                  <a:lnTo>
                    <a:pt x="62104" y="81566"/>
                  </a:lnTo>
                  <a:lnTo>
                    <a:pt x="60537" y="81843"/>
                  </a:lnTo>
                  <a:lnTo>
                    <a:pt x="60322" y="81843"/>
                  </a:lnTo>
                  <a:lnTo>
                    <a:pt x="59769" y="81781"/>
                  </a:lnTo>
                  <a:lnTo>
                    <a:pt x="59032" y="81628"/>
                  </a:lnTo>
                  <a:lnTo>
                    <a:pt x="58079" y="81443"/>
                  </a:lnTo>
                  <a:lnTo>
                    <a:pt x="57096" y="81136"/>
                  </a:lnTo>
                  <a:lnTo>
                    <a:pt x="56020" y="80675"/>
                  </a:lnTo>
                  <a:lnTo>
                    <a:pt x="54975" y="80061"/>
                  </a:lnTo>
                  <a:lnTo>
                    <a:pt x="54023" y="79293"/>
                  </a:lnTo>
                  <a:lnTo>
                    <a:pt x="53008" y="78556"/>
                  </a:lnTo>
                  <a:lnTo>
                    <a:pt x="51902" y="78003"/>
                  </a:lnTo>
                  <a:lnTo>
                    <a:pt x="50704" y="77726"/>
                  </a:lnTo>
                  <a:lnTo>
                    <a:pt x="49536" y="77665"/>
                  </a:lnTo>
                  <a:lnTo>
                    <a:pt x="48368" y="77880"/>
                  </a:lnTo>
                  <a:lnTo>
                    <a:pt x="47262" y="78341"/>
                  </a:lnTo>
                  <a:lnTo>
                    <a:pt x="46248" y="79047"/>
                  </a:lnTo>
                  <a:lnTo>
                    <a:pt x="45480" y="80061"/>
                  </a:lnTo>
                  <a:lnTo>
                    <a:pt x="44896" y="81136"/>
                  </a:lnTo>
                  <a:lnTo>
                    <a:pt x="44619" y="82304"/>
                  </a:lnTo>
                  <a:lnTo>
                    <a:pt x="44558" y="83471"/>
                  </a:lnTo>
                  <a:lnTo>
                    <a:pt x="44804" y="84639"/>
                  </a:lnTo>
                  <a:lnTo>
                    <a:pt x="45295" y="85806"/>
                  </a:lnTo>
                  <a:lnTo>
                    <a:pt x="46033" y="86820"/>
                  </a:lnTo>
                  <a:lnTo>
                    <a:pt x="47539" y="88233"/>
                  </a:lnTo>
                  <a:lnTo>
                    <a:pt x="49106" y="89462"/>
                  </a:lnTo>
                  <a:lnTo>
                    <a:pt x="50827" y="90445"/>
                  </a:lnTo>
                  <a:lnTo>
                    <a:pt x="52609" y="91336"/>
                  </a:lnTo>
                  <a:lnTo>
                    <a:pt x="54514" y="92012"/>
                  </a:lnTo>
                  <a:lnTo>
                    <a:pt x="54514" y="95821"/>
                  </a:lnTo>
                  <a:lnTo>
                    <a:pt x="54668" y="97112"/>
                  </a:lnTo>
                  <a:lnTo>
                    <a:pt x="55067" y="98218"/>
                  </a:lnTo>
                  <a:lnTo>
                    <a:pt x="55743" y="99231"/>
                  </a:lnTo>
                  <a:lnTo>
                    <a:pt x="56573" y="100122"/>
                  </a:lnTo>
                  <a:lnTo>
                    <a:pt x="57587" y="100737"/>
                  </a:lnTo>
                  <a:lnTo>
                    <a:pt x="58755" y="101136"/>
                  </a:lnTo>
                  <a:lnTo>
                    <a:pt x="59984" y="101290"/>
                  </a:lnTo>
                  <a:lnTo>
                    <a:pt x="61275" y="101136"/>
                  </a:lnTo>
                  <a:lnTo>
                    <a:pt x="62381" y="100737"/>
                  </a:lnTo>
                  <a:lnTo>
                    <a:pt x="63457" y="100122"/>
                  </a:lnTo>
                  <a:lnTo>
                    <a:pt x="64286" y="99231"/>
                  </a:lnTo>
                  <a:lnTo>
                    <a:pt x="64901" y="98218"/>
                  </a:lnTo>
                  <a:lnTo>
                    <a:pt x="65362" y="97112"/>
                  </a:lnTo>
                  <a:lnTo>
                    <a:pt x="65454" y="95821"/>
                  </a:lnTo>
                  <a:lnTo>
                    <a:pt x="65454" y="92012"/>
                  </a:lnTo>
                  <a:lnTo>
                    <a:pt x="67759" y="91182"/>
                  </a:lnTo>
                  <a:lnTo>
                    <a:pt x="69941" y="90076"/>
                  </a:lnTo>
                  <a:lnTo>
                    <a:pt x="71877" y="88663"/>
                  </a:lnTo>
                  <a:lnTo>
                    <a:pt x="73690" y="87035"/>
                  </a:lnTo>
                  <a:lnTo>
                    <a:pt x="75226" y="85192"/>
                  </a:lnTo>
                  <a:lnTo>
                    <a:pt x="76578" y="83195"/>
                  </a:lnTo>
                  <a:lnTo>
                    <a:pt x="77685" y="81013"/>
                  </a:lnTo>
                  <a:lnTo>
                    <a:pt x="78483" y="78678"/>
                  </a:lnTo>
                  <a:lnTo>
                    <a:pt x="78975" y="76221"/>
                  </a:lnTo>
                  <a:lnTo>
                    <a:pt x="79160" y="73701"/>
                  </a:lnTo>
                  <a:lnTo>
                    <a:pt x="78975" y="71059"/>
                  </a:lnTo>
                  <a:lnTo>
                    <a:pt x="78422" y="68602"/>
                  </a:lnTo>
                  <a:lnTo>
                    <a:pt x="77654" y="66205"/>
                  </a:lnTo>
                  <a:lnTo>
                    <a:pt x="76517" y="64024"/>
                  </a:lnTo>
                  <a:lnTo>
                    <a:pt x="75134" y="61966"/>
                  </a:lnTo>
                  <a:lnTo>
                    <a:pt x="73505" y="60184"/>
                  </a:lnTo>
                  <a:lnTo>
                    <a:pt x="71661" y="58556"/>
                  </a:lnTo>
                  <a:lnTo>
                    <a:pt x="69664" y="57142"/>
                  </a:lnTo>
                  <a:lnTo>
                    <a:pt x="67421" y="56036"/>
                  </a:lnTo>
                  <a:lnTo>
                    <a:pt x="65085" y="55207"/>
                  </a:lnTo>
                  <a:lnTo>
                    <a:pt x="62627" y="54685"/>
                  </a:lnTo>
                  <a:lnTo>
                    <a:pt x="59984" y="54531"/>
                  </a:lnTo>
                  <a:lnTo>
                    <a:pt x="58355" y="54347"/>
                  </a:lnTo>
                  <a:lnTo>
                    <a:pt x="56819" y="53855"/>
                  </a:lnTo>
                  <a:lnTo>
                    <a:pt x="55405" y="53118"/>
                  </a:lnTo>
                  <a:lnTo>
                    <a:pt x="54238" y="52135"/>
                  </a:lnTo>
                  <a:lnTo>
                    <a:pt x="53224" y="50906"/>
                  </a:lnTo>
                  <a:lnTo>
                    <a:pt x="52455" y="49493"/>
                  </a:lnTo>
                  <a:lnTo>
                    <a:pt x="51994" y="47926"/>
                  </a:lnTo>
                  <a:lnTo>
                    <a:pt x="51841" y="46298"/>
                  </a:lnTo>
                  <a:lnTo>
                    <a:pt x="51933" y="44761"/>
                  </a:lnTo>
                  <a:lnTo>
                    <a:pt x="52394" y="43225"/>
                  </a:lnTo>
                  <a:lnTo>
                    <a:pt x="53131" y="41904"/>
                  </a:lnTo>
                  <a:lnTo>
                    <a:pt x="54023" y="40737"/>
                  </a:lnTo>
                  <a:lnTo>
                    <a:pt x="55190" y="39723"/>
                  </a:lnTo>
                  <a:lnTo>
                    <a:pt x="56481" y="38924"/>
                  </a:lnTo>
                  <a:lnTo>
                    <a:pt x="57864" y="38371"/>
                  </a:lnTo>
                  <a:lnTo>
                    <a:pt x="59431" y="38156"/>
                  </a:lnTo>
                  <a:lnTo>
                    <a:pt x="59646" y="38156"/>
                  </a:lnTo>
                  <a:lnTo>
                    <a:pt x="60107" y="38156"/>
                  </a:lnTo>
                  <a:lnTo>
                    <a:pt x="60783" y="38218"/>
                  </a:lnTo>
                  <a:lnTo>
                    <a:pt x="61613" y="38371"/>
                  </a:lnTo>
                  <a:lnTo>
                    <a:pt x="62504" y="38586"/>
                  </a:lnTo>
                  <a:lnTo>
                    <a:pt x="63457" y="38894"/>
                  </a:lnTo>
                  <a:lnTo>
                    <a:pt x="64409" y="39324"/>
                  </a:lnTo>
                  <a:lnTo>
                    <a:pt x="65239" y="39938"/>
                  </a:lnTo>
                  <a:lnTo>
                    <a:pt x="66038" y="40675"/>
                  </a:lnTo>
                  <a:lnTo>
                    <a:pt x="66806" y="41443"/>
                  </a:lnTo>
                  <a:lnTo>
                    <a:pt x="67697" y="41996"/>
                  </a:lnTo>
                  <a:lnTo>
                    <a:pt x="68711" y="42334"/>
                  </a:lnTo>
                  <a:lnTo>
                    <a:pt x="69756" y="42457"/>
                  </a:lnTo>
                  <a:lnTo>
                    <a:pt x="70832" y="42334"/>
                  </a:lnTo>
                  <a:lnTo>
                    <a:pt x="71846" y="42058"/>
                  </a:lnTo>
                  <a:lnTo>
                    <a:pt x="72829" y="41566"/>
                  </a:lnTo>
                  <a:lnTo>
                    <a:pt x="73720" y="40890"/>
                  </a:lnTo>
                  <a:lnTo>
                    <a:pt x="74519" y="39938"/>
                  </a:lnTo>
                  <a:lnTo>
                    <a:pt x="75072" y="38894"/>
                  </a:lnTo>
                  <a:lnTo>
                    <a:pt x="75411" y="37695"/>
                  </a:lnTo>
                  <a:lnTo>
                    <a:pt x="75411" y="36466"/>
                  </a:lnTo>
                  <a:lnTo>
                    <a:pt x="75195" y="35299"/>
                  </a:lnTo>
                  <a:lnTo>
                    <a:pt x="74673" y="34193"/>
                  </a:lnTo>
                  <a:lnTo>
                    <a:pt x="73966" y="33179"/>
                  </a:lnTo>
                  <a:lnTo>
                    <a:pt x="72491" y="31797"/>
                  </a:lnTo>
                  <a:lnTo>
                    <a:pt x="70893" y="30568"/>
                  </a:lnTo>
                  <a:lnTo>
                    <a:pt x="69142" y="29493"/>
                  </a:lnTo>
                  <a:lnTo>
                    <a:pt x="67359" y="28663"/>
                  </a:lnTo>
                  <a:lnTo>
                    <a:pt x="65454" y="27926"/>
                  </a:lnTo>
                  <a:lnTo>
                    <a:pt x="65454" y="24178"/>
                  </a:lnTo>
                  <a:lnTo>
                    <a:pt x="65362" y="22887"/>
                  </a:lnTo>
                  <a:lnTo>
                    <a:pt x="64901" y="21720"/>
                  </a:lnTo>
                  <a:lnTo>
                    <a:pt x="64286" y="20706"/>
                  </a:lnTo>
                  <a:lnTo>
                    <a:pt x="63457" y="19877"/>
                  </a:lnTo>
                  <a:lnTo>
                    <a:pt x="62381" y="19201"/>
                  </a:lnTo>
                  <a:lnTo>
                    <a:pt x="61275" y="18832"/>
                  </a:lnTo>
                  <a:lnTo>
                    <a:pt x="59984" y="18709"/>
                  </a:lnTo>
                  <a:close/>
                  <a:moveTo>
                    <a:pt x="59984" y="0"/>
                  </a:moveTo>
                  <a:lnTo>
                    <a:pt x="64471" y="153"/>
                  </a:lnTo>
                  <a:lnTo>
                    <a:pt x="68865" y="675"/>
                  </a:lnTo>
                  <a:lnTo>
                    <a:pt x="73167" y="1443"/>
                  </a:lnTo>
                  <a:lnTo>
                    <a:pt x="77316" y="2519"/>
                  </a:lnTo>
                  <a:lnTo>
                    <a:pt x="81372" y="3901"/>
                  </a:lnTo>
                  <a:lnTo>
                    <a:pt x="85306" y="5591"/>
                  </a:lnTo>
                  <a:lnTo>
                    <a:pt x="89024" y="7465"/>
                  </a:lnTo>
                  <a:lnTo>
                    <a:pt x="92681" y="9646"/>
                  </a:lnTo>
                  <a:lnTo>
                    <a:pt x="96122" y="12073"/>
                  </a:lnTo>
                  <a:lnTo>
                    <a:pt x="99380" y="14685"/>
                  </a:lnTo>
                  <a:lnTo>
                    <a:pt x="102453" y="17542"/>
                  </a:lnTo>
                  <a:lnTo>
                    <a:pt x="105280" y="20614"/>
                  </a:lnTo>
                  <a:lnTo>
                    <a:pt x="107923" y="23840"/>
                  </a:lnTo>
                  <a:lnTo>
                    <a:pt x="110320" y="27311"/>
                  </a:lnTo>
                  <a:lnTo>
                    <a:pt x="112501" y="30875"/>
                  </a:lnTo>
                  <a:lnTo>
                    <a:pt x="114407" y="34685"/>
                  </a:lnTo>
                  <a:lnTo>
                    <a:pt x="116066" y="38586"/>
                  </a:lnTo>
                  <a:lnTo>
                    <a:pt x="117480" y="42611"/>
                  </a:lnTo>
                  <a:lnTo>
                    <a:pt x="118524" y="46820"/>
                  </a:lnTo>
                  <a:lnTo>
                    <a:pt x="119385" y="51121"/>
                  </a:lnTo>
                  <a:lnTo>
                    <a:pt x="119815" y="55483"/>
                  </a:lnTo>
                  <a:lnTo>
                    <a:pt x="120000" y="59938"/>
                  </a:lnTo>
                  <a:lnTo>
                    <a:pt x="119815" y="64485"/>
                  </a:lnTo>
                  <a:lnTo>
                    <a:pt x="119385" y="68817"/>
                  </a:lnTo>
                  <a:lnTo>
                    <a:pt x="118524" y="73118"/>
                  </a:lnTo>
                  <a:lnTo>
                    <a:pt x="117480" y="77327"/>
                  </a:lnTo>
                  <a:lnTo>
                    <a:pt x="116066" y="81351"/>
                  </a:lnTo>
                  <a:lnTo>
                    <a:pt x="114407" y="85253"/>
                  </a:lnTo>
                  <a:lnTo>
                    <a:pt x="112501" y="89062"/>
                  </a:lnTo>
                  <a:lnTo>
                    <a:pt x="110320" y="92626"/>
                  </a:lnTo>
                  <a:lnTo>
                    <a:pt x="107923" y="96098"/>
                  </a:lnTo>
                  <a:lnTo>
                    <a:pt x="105280" y="99324"/>
                  </a:lnTo>
                  <a:lnTo>
                    <a:pt x="102453" y="102427"/>
                  </a:lnTo>
                  <a:lnTo>
                    <a:pt x="99380" y="105253"/>
                  </a:lnTo>
                  <a:lnTo>
                    <a:pt x="96122" y="107895"/>
                  </a:lnTo>
                  <a:lnTo>
                    <a:pt x="92681" y="110353"/>
                  </a:lnTo>
                  <a:lnTo>
                    <a:pt x="89024" y="112473"/>
                  </a:lnTo>
                  <a:lnTo>
                    <a:pt x="85306" y="114439"/>
                  </a:lnTo>
                  <a:lnTo>
                    <a:pt x="81372" y="116036"/>
                  </a:lnTo>
                  <a:lnTo>
                    <a:pt x="77316" y="117450"/>
                  </a:lnTo>
                  <a:lnTo>
                    <a:pt x="73167" y="118556"/>
                  </a:lnTo>
                  <a:lnTo>
                    <a:pt x="68865" y="119354"/>
                  </a:lnTo>
                  <a:lnTo>
                    <a:pt x="64471" y="119846"/>
                  </a:lnTo>
                  <a:lnTo>
                    <a:pt x="59984" y="120000"/>
                  </a:lnTo>
                  <a:lnTo>
                    <a:pt x="55528" y="119846"/>
                  </a:lnTo>
                  <a:lnTo>
                    <a:pt x="51103" y="119354"/>
                  </a:lnTo>
                  <a:lnTo>
                    <a:pt x="46862" y="118556"/>
                  </a:lnTo>
                  <a:lnTo>
                    <a:pt x="42683" y="117450"/>
                  </a:lnTo>
                  <a:lnTo>
                    <a:pt x="38596" y="116098"/>
                  </a:lnTo>
                  <a:lnTo>
                    <a:pt x="34693" y="114439"/>
                  </a:lnTo>
                  <a:lnTo>
                    <a:pt x="30944" y="112534"/>
                  </a:lnTo>
                  <a:lnTo>
                    <a:pt x="27318" y="110353"/>
                  </a:lnTo>
                  <a:lnTo>
                    <a:pt x="23907" y="107956"/>
                  </a:lnTo>
                  <a:lnTo>
                    <a:pt x="20619" y="105253"/>
                  </a:lnTo>
                  <a:lnTo>
                    <a:pt x="17577" y="102427"/>
                  </a:lnTo>
                  <a:lnTo>
                    <a:pt x="14688" y="99385"/>
                  </a:lnTo>
                  <a:lnTo>
                    <a:pt x="12046" y="96098"/>
                  </a:lnTo>
                  <a:lnTo>
                    <a:pt x="9649" y="92688"/>
                  </a:lnTo>
                  <a:lnTo>
                    <a:pt x="7467" y="89062"/>
                  </a:lnTo>
                  <a:lnTo>
                    <a:pt x="5592" y="85314"/>
                  </a:lnTo>
                  <a:lnTo>
                    <a:pt x="3902" y="81413"/>
                  </a:lnTo>
                  <a:lnTo>
                    <a:pt x="2519" y="77327"/>
                  </a:lnTo>
                  <a:lnTo>
                    <a:pt x="1444" y="73179"/>
                  </a:lnTo>
                  <a:lnTo>
                    <a:pt x="676" y="68878"/>
                  </a:lnTo>
                  <a:lnTo>
                    <a:pt x="153" y="64485"/>
                  </a:lnTo>
                  <a:lnTo>
                    <a:pt x="0" y="60000"/>
                  </a:lnTo>
                  <a:lnTo>
                    <a:pt x="153" y="55545"/>
                  </a:lnTo>
                  <a:lnTo>
                    <a:pt x="676" y="51121"/>
                  </a:lnTo>
                  <a:lnTo>
                    <a:pt x="1444" y="46881"/>
                  </a:lnTo>
                  <a:lnTo>
                    <a:pt x="2519" y="42672"/>
                  </a:lnTo>
                  <a:lnTo>
                    <a:pt x="3902" y="38586"/>
                  </a:lnTo>
                  <a:lnTo>
                    <a:pt x="5592" y="34685"/>
                  </a:lnTo>
                  <a:lnTo>
                    <a:pt x="7467" y="30937"/>
                  </a:lnTo>
                  <a:lnTo>
                    <a:pt x="9649" y="27311"/>
                  </a:lnTo>
                  <a:lnTo>
                    <a:pt x="12046" y="23901"/>
                  </a:lnTo>
                  <a:lnTo>
                    <a:pt x="14688" y="20614"/>
                  </a:lnTo>
                  <a:lnTo>
                    <a:pt x="17577" y="17603"/>
                  </a:lnTo>
                  <a:lnTo>
                    <a:pt x="20619" y="14685"/>
                  </a:lnTo>
                  <a:lnTo>
                    <a:pt x="23907" y="12073"/>
                  </a:lnTo>
                  <a:lnTo>
                    <a:pt x="27318" y="9646"/>
                  </a:lnTo>
                  <a:lnTo>
                    <a:pt x="30944" y="7465"/>
                  </a:lnTo>
                  <a:lnTo>
                    <a:pt x="34693" y="5591"/>
                  </a:lnTo>
                  <a:lnTo>
                    <a:pt x="38596" y="3901"/>
                  </a:lnTo>
                  <a:lnTo>
                    <a:pt x="42683" y="2519"/>
                  </a:lnTo>
                  <a:lnTo>
                    <a:pt x="46862" y="1443"/>
                  </a:lnTo>
                  <a:lnTo>
                    <a:pt x="51103" y="675"/>
                  </a:lnTo>
                  <a:lnTo>
                    <a:pt x="55528" y="153"/>
                  </a:lnTo>
                  <a:lnTo>
                    <a:pt x="599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3121" tIns="61544" rIns="123121" bIns="61544" anchor="t" anchorCtr="0">
              <a:noAutofit/>
            </a:bodyPr>
            <a:lstStyle/>
            <a:p>
              <a:endParaRPr sz="3232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grpSp>
        <p:nvGrpSpPr>
          <p:cNvPr id="42" name="Google Shape;767;p47">
            <a:extLst>
              <a:ext uri="{FF2B5EF4-FFF2-40B4-BE49-F238E27FC236}">
                <a16:creationId xmlns:a16="http://schemas.microsoft.com/office/drawing/2014/main" id="{1D6C060F-8B11-4C4F-A1B9-DF9817956C8E}"/>
              </a:ext>
            </a:extLst>
          </p:cNvPr>
          <p:cNvGrpSpPr/>
          <p:nvPr/>
        </p:nvGrpSpPr>
        <p:grpSpPr>
          <a:xfrm>
            <a:off x="5881234" y="3247993"/>
            <a:ext cx="430093" cy="362488"/>
            <a:chOff x="4121150" y="3970338"/>
            <a:chExt cx="3059100" cy="2578250"/>
          </a:xfrm>
        </p:grpSpPr>
        <p:sp>
          <p:nvSpPr>
            <p:cNvPr id="43" name="Google Shape;768;p47">
              <a:extLst>
                <a:ext uri="{FF2B5EF4-FFF2-40B4-BE49-F238E27FC236}">
                  <a16:creationId xmlns:a16="http://schemas.microsoft.com/office/drawing/2014/main" id="{0BD01346-1B4E-D245-BD61-9CA370D5B8B1}"/>
                </a:ext>
              </a:extLst>
            </p:cNvPr>
            <p:cNvSpPr/>
            <p:nvPr/>
          </p:nvSpPr>
          <p:spPr>
            <a:xfrm>
              <a:off x="4365625" y="5551488"/>
              <a:ext cx="485700" cy="99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803" y="0"/>
                  </a:moveTo>
                  <a:lnTo>
                    <a:pt x="120000" y="2007"/>
                  </a:lnTo>
                  <a:lnTo>
                    <a:pt x="120000" y="106326"/>
                  </a:lnTo>
                  <a:lnTo>
                    <a:pt x="119607" y="109099"/>
                  </a:lnTo>
                  <a:lnTo>
                    <a:pt x="118036" y="111681"/>
                  </a:lnTo>
                  <a:lnTo>
                    <a:pt x="115286" y="113976"/>
                  </a:lnTo>
                  <a:lnTo>
                    <a:pt x="111751" y="115984"/>
                  </a:lnTo>
                  <a:lnTo>
                    <a:pt x="107626" y="117705"/>
                  </a:lnTo>
                  <a:lnTo>
                    <a:pt x="102913" y="119043"/>
                  </a:lnTo>
                  <a:lnTo>
                    <a:pt x="97610" y="119808"/>
                  </a:lnTo>
                  <a:lnTo>
                    <a:pt x="91914" y="120000"/>
                  </a:lnTo>
                  <a:lnTo>
                    <a:pt x="28281" y="120000"/>
                  </a:lnTo>
                  <a:lnTo>
                    <a:pt x="22585" y="119808"/>
                  </a:lnTo>
                  <a:lnTo>
                    <a:pt x="17283" y="119043"/>
                  </a:lnTo>
                  <a:lnTo>
                    <a:pt x="12373" y="117705"/>
                  </a:lnTo>
                  <a:lnTo>
                    <a:pt x="8248" y="115984"/>
                  </a:lnTo>
                  <a:lnTo>
                    <a:pt x="4909" y="113976"/>
                  </a:lnTo>
                  <a:lnTo>
                    <a:pt x="2160" y="111681"/>
                  </a:lnTo>
                  <a:lnTo>
                    <a:pt x="589" y="109099"/>
                  </a:lnTo>
                  <a:lnTo>
                    <a:pt x="0" y="106326"/>
                  </a:lnTo>
                  <a:lnTo>
                    <a:pt x="0" y="55171"/>
                  </a:lnTo>
                  <a:lnTo>
                    <a:pt x="7266" y="53450"/>
                  </a:lnTo>
                  <a:lnTo>
                    <a:pt x="13944" y="51155"/>
                  </a:lnTo>
                  <a:lnTo>
                    <a:pt x="19836" y="48669"/>
                  </a:lnTo>
                  <a:lnTo>
                    <a:pt x="1198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3121" tIns="61544" rIns="123121" bIns="61544" anchor="t" anchorCtr="0">
              <a:noAutofit/>
            </a:bodyPr>
            <a:lstStyle/>
            <a:p>
              <a:endParaRPr sz="3232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44" name="Google Shape;769;p47">
              <a:extLst>
                <a:ext uri="{FF2B5EF4-FFF2-40B4-BE49-F238E27FC236}">
                  <a16:creationId xmlns:a16="http://schemas.microsoft.com/office/drawing/2014/main" id="{ABDEE7EB-4F41-5F43-B3C1-6E426F089A75}"/>
                </a:ext>
              </a:extLst>
            </p:cNvPr>
            <p:cNvSpPr/>
            <p:nvPr/>
          </p:nvSpPr>
          <p:spPr>
            <a:xfrm>
              <a:off x="4121150" y="4298950"/>
              <a:ext cx="3059100" cy="172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979" y="0"/>
                  </a:moveTo>
                  <a:lnTo>
                    <a:pt x="117259" y="0"/>
                  </a:lnTo>
                  <a:lnTo>
                    <a:pt x="118038" y="110"/>
                  </a:lnTo>
                  <a:lnTo>
                    <a:pt x="118692" y="443"/>
                  </a:lnTo>
                  <a:lnTo>
                    <a:pt x="119190" y="941"/>
                  </a:lnTo>
                  <a:lnTo>
                    <a:pt x="119564" y="1662"/>
                  </a:lnTo>
                  <a:lnTo>
                    <a:pt x="119813" y="2659"/>
                  </a:lnTo>
                  <a:lnTo>
                    <a:pt x="119968" y="3822"/>
                  </a:lnTo>
                  <a:lnTo>
                    <a:pt x="120000" y="5152"/>
                  </a:lnTo>
                  <a:lnTo>
                    <a:pt x="119532" y="22880"/>
                  </a:lnTo>
                  <a:lnTo>
                    <a:pt x="119065" y="40609"/>
                  </a:lnTo>
                  <a:lnTo>
                    <a:pt x="119003" y="41606"/>
                  </a:lnTo>
                  <a:lnTo>
                    <a:pt x="118910" y="42659"/>
                  </a:lnTo>
                  <a:lnTo>
                    <a:pt x="118723" y="43545"/>
                  </a:lnTo>
                  <a:lnTo>
                    <a:pt x="118443" y="44432"/>
                  </a:lnTo>
                  <a:lnTo>
                    <a:pt x="118038" y="45207"/>
                  </a:lnTo>
                  <a:lnTo>
                    <a:pt x="117477" y="45817"/>
                  </a:lnTo>
                  <a:lnTo>
                    <a:pt x="116979" y="46204"/>
                  </a:lnTo>
                  <a:lnTo>
                    <a:pt x="116512" y="46371"/>
                  </a:lnTo>
                  <a:lnTo>
                    <a:pt x="116045" y="46204"/>
                  </a:lnTo>
                  <a:lnTo>
                    <a:pt x="115640" y="45927"/>
                  </a:lnTo>
                  <a:lnTo>
                    <a:pt x="115236" y="45429"/>
                  </a:lnTo>
                  <a:lnTo>
                    <a:pt x="114893" y="44875"/>
                  </a:lnTo>
                  <a:lnTo>
                    <a:pt x="114551" y="44265"/>
                  </a:lnTo>
                  <a:lnTo>
                    <a:pt x="108386" y="33407"/>
                  </a:lnTo>
                  <a:lnTo>
                    <a:pt x="87275" y="70969"/>
                  </a:lnTo>
                  <a:lnTo>
                    <a:pt x="85594" y="73961"/>
                  </a:lnTo>
                  <a:lnTo>
                    <a:pt x="81484" y="81274"/>
                  </a:lnTo>
                  <a:lnTo>
                    <a:pt x="62086" y="115734"/>
                  </a:lnTo>
                  <a:lnTo>
                    <a:pt x="60996" y="117673"/>
                  </a:lnTo>
                  <a:lnTo>
                    <a:pt x="60280" y="118725"/>
                  </a:lnTo>
                  <a:lnTo>
                    <a:pt x="59501" y="119445"/>
                  </a:lnTo>
                  <a:lnTo>
                    <a:pt x="58661" y="119889"/>
                  </a:lnTo>
                  <a:lnTo>
                    <a:pt x="57820" y="120000"/>
                  </a:lnTo>
                  <a:lnTo>
                    <a:pt x="56948" y="119889"/>
                  </a:lnTo>
                  <a:lnTo>
                    <a:pt x="56139" y="119445"/>
                  </a:lnTo>
                  <a:lnTo>
                    <a:pt x="55360" y="118725"/>
                  </a:lnTo>
                  <a:lnTo>
                    <a:pt x="54644" y="117673"/>
                  </a:lnTo>
                  <a:lnTo>
                    <a:pt x="29112" y="72299"/>
                  </a:lnTo>
                  <a:lnTo>
                    <a:pt x="8780" y="108421"/>
                  </a:lnTo>
                  <a:lnTo>
                    <a:pt x="8064" y="109473"/>
                  </a:lnTo>
                  <a:lnTo>
                    <a:pt x="7285" y="110193"/>
                  </a:lnTo>
                  <a:lnTo>
                    <a:pt x="6445" y="110637"/>
                  </a:lnTo>
                  <a:lnTo>
                    <a:pt x="5604" y="110747"/>
                  </a:lnTo>
                  <a:lnTo>
                    <a:pt x="4732" y="110637"/>
                  </a:lnTo>
                  <a:lnTo>
                    <a:pt x="3892" y="110193"/>
                  </a:lnTo>
                  <a:lnTo>
                    <a:pt x="3113" y="109473"/>
                  </a:lnTo>
                  <a:lnTo>
                    <a:pt x="2397" y="108421"/>
                  </a:lnTo>
                  <a:lnTo>
                    <a:pt x="1307" y="106481"/>
                  </a:lnTo>
                  <a:lnTo>
                    <a:pt x="716" y="105207"/>
                  </a:lnTo>
                  <a:lnTo>
                    <a:pt x="342" y="103822"/>
                  </a:lnTo>
                  <a:lnTo>
                    <a:pt x="62" y="102326"/>
                  </a:lnTo>
                  <a:lnTo>
                    <a:pt x="0" y="100886"/>
                  </a:lnTo>
                  <a:lnTo>
                    <a:pt x="0" y="100775"/>
                  </a:lnTo>
                  <a:lnTo>
                    <a:pt x="62" y="99335"/>
                  </a:lnTo>
                  <a:lnTo>
                    <a:pt x="342" y="97839"/>
                  </a:lnTo>
                  <a:lnTo>
                    <a:pt x="716" y="96398"/>
                  </a:lnTo>
                  <a:lnTo>
                    <a:pt x="1307" y="95180"/>
                  </a:lnTo>
                  <a:lnTo>
                    <a:pt x="25936" y="51412"/>
                  </a:lnTo>
                  <a:lnTo>
                    <a:pt x="26621" y="50415"/>
                  </a:lnTo>
                  <a:lnTo>
                    <a:pt x="27431" y="49639"/>
                  </a:lnTo>
                  <a:lnTo>
                    <a:pt x="28271" y="49252"/>
                  </a:lnTo>
                  <a:lnTo>
                    <a:pt x="29112" y="49085"/>
                  </a:lnTo>
                  <a:lnTo>
                    <a:pt x="29984" y="49196"/>
                  </a:lnTo>
                  <a:lnTo>
                    <a:pt x="30793" y="49639"/>
                  </a:lnTo>
                  <a:lnTo>
                    <a:pt x="31572" y="50360"/>
                  </a:lnTo>
                  <a:lnTo>
                    <a:pt x="32288" y="51412"/>
                  </a:lnTo>
                  <a:lnTo>
                    <a:pt x="57820" y="96786"/>
                  </a:lnTo>
                  <a:lnTo>
                    <a:pt x="78121" y="60720"/>
                  </a:lnTo>
                  <a:lnTo>
                    <a:pt x="79802" y="57728"/>
                  </a:lnTo>
                  <a:lnTo>
                    <a:pt x="98640" y="24265"/>
                  </a:lnTo>
                  <a:lnTo>
                    <a:pt x="100975" y="20110"/>
                  </a:lnTo>
                  <a:lnTo>
                    <a:pt x="97799" y="14626"/>
                  </a:lnTo>
                  <a:lnTo>
                    <a:pt x="94686" y="8975"/>
                  </a:lnTo>
                  <a:lnTo>
                    <a:pt x="94343" y="8476"/>
                  </a:lnTo>
                  <a:lnTo>
                    <a:pt x="94094" y="7867"/>
                  </a:lnTo>
                  <a:lnTo>
                    <a:pt x="93876" y="7257"/>
                  </a:lnTo>
                  <a:lnTo>
                    <a:pt x="93689" y="6592"/>
                  </a:lnTo>
                  <a:lnTo>
                    <a:pt x="93627" y="5872"/>
                  </a:lnTo>
                  <a:lnTo>
                    <a:pt x="93689" y="5096"/>
                  </a:lnTo>
                  <a:lnTo>
                    <a:pt x="93876" y="4210"/>
                  </a:lnTo>
                  <a:lnTo>
                    <a:pt x="94218" y="3213"/>
                  </a:lnTo>
                  <a:lnTo>
                    <a:pt x="94561" y="2603"/>
                  </a:lnTo>
                  <a:lnTo>
                    <a:pt x="95059" y="2105"/>
                  </a:lnTo>
                  <a:lnTo>
                    <a:pt x="95526" y="1883"/>
                  </a:lnTo>
                  <a:lnTo>
                    <a:pt x="96024" y="1828"/>
                  </a:lnTo>
                  <a:lnTo>
                    <a:pt x="96523" y="1717"/>
                  </a:lnTo>
                  <a:lnTo>
                    <a:pt x="1169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3121" tIns="61544" rIns="123121" bIns="61544" anchor="t" anchorCtr="0">
              <a:noAutofit/>
            </a:bodyPr>
            <a:lstStyle/>
            <a:p>
              <a:endParaRPr sz="3232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45" name="Google Shape;770;p47">
              <a:extLst>
                <a:ext uri="{FF2B5EF4-FFF2-40B4-BE49-F238E27FC236}">
                  <a16:creationId xmlns:a16="http://schemas.microsoft.com/office/drawing/2014/main" id="{3D7619EB-8D2F-7B43-B38D-C73107A4EE45}"/>
                </a:ext>
              </a:extLst>
            </p:cNvPr>
            <p:cNvSpPr/>
            <p:nvPr/>
          </p:nvSpPr>
          <p:spPr>
            <a:xfrm>
              <a:off x="5276850" y="3970338"/>
              <a:ext cx="651000" cy="12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000" y="0"/>
                  </a:moveTo>
                  <a:lnTo>
                    <a:pt x="60292" y="0"/>
                  </a:lnTo>
                  <a:lnTo>
                    <a:pt x="64829" y="0"/>
                  </a:lnTo>
                  <a:lnTo>
                    <a:pt x="68048" y="151"/>
                  </a:lnTo>
                  <a:lnTo>
                    <a:pt x="70536" y="303"/>
                  </a:lnTo>
                  <a:lnTo>
                    <a:pt x="72439" y="681"/>
                  </a:lnTo>
                  <a:lnTo>
                    <a:pt x="73609" y="1287"/>
                  </a:lnTo>
                  <a:lnTo>
                    <a:pt x="74341" y="2272"/>
                  </a:lnTo>
                  <a:lnTo>
                    <a:pt x="74634" y="3560"/>
                  </a:lnTo>
                  <a:lnTo>
                    <a:pt x="74780" y="5303"/>
                  </a:lnTo>
                  <a:lnTo>
                    <a:pt x="75073" y="7575"/>
                  </a:lnTo>
                  <a:lnTo>
                    <a:pt x="75073" y="9318"/>
                  </a:lnTo>
                  <a:lnTo>
                    <a:pt x="75219" y="10606"/>
                  </a:lnTo>
                  <a:lnTo>
                    <a:pt x="75512" y="11590"/>
                  </a:lnTo>
                  <a:lnTo>
                    <a:pt x="76243" y="12348"/>
                  </a:lnTo>
                  <a:lnTo>
                    <a:pt x="77414" y="12727"/>
                  </a:lnTo>
                  <a:lnTo>
                    <a:pt x="79317" y="13106"/>
                  </a:lnTo>
                  <a:lnTo>
                    <a:pt x="81804" y="13484"/>
                  </a:lnTo>
                  <a:lnTo>
                    <a:pt x="85317" y="13712"/>
                  </a:lnTo>
                  <a:lnTo>
                    <a:pt x="92926" y="14545"/>
                  </a:lnTo>
                  <a:lnTo>
                    <a:pt x="100536" y="15681"/>
                  </a:lnTo>
                  <a:lnTo>
                    <a:pt x="107853" y="17196"/>
                  </a:lnTo>
                  <a:lnTo>
                    <a:pt x="109902" y="17803"/>
                  </a:lnTo>
                  <a:lnTo>
                    <a:pt x="111365" y="18484"/>
                  </a:lnTo>
                  <a:lnTo>
                    <a:pt x="112243" y="19469"/>
                  </a:lnTo>
                  <a:lnTo>
                    <a:pt x="112682" y="20530"/>
                  </a:lnTo>
                  <a:lnTo>
                    <a:pt x="112097" y="21666"/>
                  </a:lnTo>
                  <a:lnTo>
                    <a:pt x="109317" y="26666"/>
                  </a:lnTo>
                  <a:lnTo>
                    <a:pt x="106536" y="31515"/>
                  </a:lnTo>
                  <a:lnTo>
                    <a:pt x="105658" y="32803"/>
                  </a:lnTo>
                  <a:lnTo>
                    <a:pt x="104487" y="33712"/>
                  </a:lnTo>
                  <a:lnTo>
                    <a:pt x="103170" y="34242"/>
                  </a:lnTo>
                  <a:lnTo>
                    <a:pt x="101707" y="34318"/>
                  </a:lnTo>
                  <a:lnTo>
                    <a:pt x="99658" y="34166"/>
                  </a:lnTo>
                  <a:lnTo>
                    <a:pt x="97024" y="33560"/>
                  </a:lnTo>
                  <a:lnTo>
                    <a:pt x="88390" y="31742"/>
                  </a:lnTo>
                  <a:lnTo>
                    <a:pt x="79463" y="30530"/>
                  </a:lnTo>
                  <a:lnTo>
                    <a:pt x="70390" y="29924"/>
                  </a:lnTo>
                  <a:lnTo>
                    <a:pt x="61170" y="29924"/>
                  </a:lnTo>
                  <a:lnTo>
                    <a:pt x="57951" y="30075"/>
                  </a:lnTo>
                  <a:lnTo>
                    <a:pt x="54731" y="30454"/>
                  </a:lnTo>
                  <a:lnTo>
                    <a:pt x="51658" y="30984"/>
                  </a:lnTo>
                  <a:lnTo>
                    <a:pt x="48292" y="31893"/>
                  </a:lnTo>
                  <a:lnTo>
                    <a:pt x="45804" y="33106"/>
                  </a:lnTo>
                  <a:lnTo>
                    <a:pt x="43902" y="34393"/>
                  </a:lnTo>
                  <a:lnTo>
                    <a:pt x="42731" y="35909"/>
                  </a:lnTo>
                  <a:lnTo>
                    <a:pt x="42146" y="37424"/>
                  </a:lnTo>
                  <a:lnTo>
                    <a:pt x="42585" y="39015"/>
                  </a:lnTo>
                  <a:lnTo>
                    <a:pt x="43756" y="40530"/>
                  </a:lnTo>
                  <a:lnTo>
                    <a:pt x="45658" y="42045"/>
                  </a:lnTo>
                  <a:lnTo>
                    <a:pt x="48146" y="43409"/>
                  </a:lnTo>
                  <a:lnTo>
                    <a:pt x="53121" y="45227"/>
                  </a:lnTo>
                  <a:lnTo>
                    <a:pt x="58243" y="46742"/>
                  </a:lnTo>
                  <a:lnTo>
                    <a:pt x="63804" y="47954"/>
                  </a:lnTo>
                  <a:lnTo>
                    <a:pt x="73317" y="49999"/>
                  </a:lnTo>
                  <a:lnTo>
                    <a:pt x="82829" y="52121"/>
                  </a:lnTo>
                  <a:lnTo>
                    <a:pt x="92048" y="54545"/>
                  </a:lnTo>
                  <a:lnTo>
                    <a:pt x="97902" y="56515"/>
                  </a:lnTo>
                  <a:lnTo>
                    <a:pt x="103170" y="58712"/>
                  </a:lnTo>
                  <a:lnTo>
                    <a:pt x="107853" y="61212"/>
                  </a:lnTo>
                  <a:lnTo>
                    <a:pt x="111658" y="63939"/>
                  </a:lnTo>
                  <a:lnTo>
                    <a:pt x="114878" y="66818"/>
                  </a:lnTo>
                  <a:lnTo>
                    <a:pt x="117219" y="69772"/>
                  </a:lnTo>
                  <a:lnTo>
                    <a:pt x="118975" y="72878"/>
                  </a:lnTo>
                  <a:lnTo>
                    <a:pt x="119853" y="76060"/>
                  </a:lnTo>
                  <a:lnTo>
                    <a:pt x="120000" y="79318"/>
                  </a:lnTo>
                  <a:lnTo>
                    <a:pt x="119268" y="82499"/>
                  </a:lnTo>
                  <a:lnTo>
                    <a:pt x="117951" y="85681"/>
                  </a:lnTo>
                  <a:lnTo>
                    <a:pt x="115609" y="88787"/>
                  </a:lnTo>
                  <a:lnTo>
                    <a:pt x="112390" y="91818"/>
                  </a:lnTo>
                  <a:lnTo>
                    <a:pt x="108585" y="94621"/>
                  </a:lnTo>
                  <a:lnTo>
                    <a:pt x="103902" y="97196"/>
                  </a:lnTo>
                  <a:lnTo>
                    <a:pt x="98634" y="99393"/>
                  </a:lnTo>
                  <a:lnTo>
                    <a:pt x="92926" y="101363"/>
                  </a:lnTo>
                  <a:lnTo>
                    <a:pt x="86780" y="102878"/>
                  </a:lnTo>
                  <a:lnTo>
                    <a:pt x="80341" y="104015"/>
                  </a:lnTo>
                  <a:lnTo>
                    <a:pt x="77707" y="104469"/>
                  </a:lnTo>
                  <a:lnTo>
                    <a:pt x="75658" y="105151"/>
                  </a:lnTo>
                  <a:lnTo>
                    <a:pt x="74341" y="106060"/>
                  </a:lnTo>
                  <a:lnTo>
                    <a:pt x="73609" y="107196"/>
                  </a:lnTo>
                  <a:lnTo>
                    <a:pt x="73463" y="108636"/>
                  </a:lnTo>
                  <a:lnTo>
                    <a:pt x="73463" y="112575"/>
                  </a:lnTo>
                  <a:lnTo>
                    <a:pt x="73463" y="116363"/>
                  </a:lnTo>
                  <a:lnTo>
                    <a:pt x="73170" y="117651"/>
                  </a:lnTo>
                  <a:lnTo>
                    <a:pt x="72292" y="118712"/>
                  </a:lnTo>
                  <a:lnTo>
                    <a:pt x="71121" y="119393"/>
                  </a:lnTo>
                  <a:lnTo>
                    <a:pt x="69219" y="119848"/>
                  </a:lnTo>
                  <a:lnTo>
                    <a:pt x="66878" y="119999"/>
                  </a:lnTo>
                  <a:lnTo>
                    <a:pt x="58536" y="119999"/>
                  </a:lnTo>
                  <a:lnTo>
                    <a:pt x="50634" y="119999"/>
                  </a:lnTo>
                  <a:lnTo>
                    <a:pt x="48000" y="119848"/>
                  </a:lnTo>
                  <a:lnTo>
                    <a:pt x="46097" y="119318"/>
                  </a:lnTo>
                  <a:lnTo>
                    <a:pt x="44780" y="118484"/>
                  </a:lnTo>
                  <a:lnTo>
                    <a:pt x="43902" y="117424"/>
                  </a:lnTo>
                  <a:lnTo>
                    <a:pt x="43609" y="116212"/>
                  </a:lnTo>
                  <a:lnTo>
                    <a:pt x="43609" y="113257"/>
                  </a:lnTo>
                  <a:lnTo>
                    <a:pt x="43609" y="110454"/>
                  </a:lnTo>
                  <a:lnTo>
                    <a:pt x="43463" y="108939"/>
                  </a:lnTo>
                  <a:lnTo>
                    <a:pt x="43170" y="107803"/>
                  </a:lnTo>
                  <a:lnTo>
                    <a:pt x="42731" y="107045"/>
                  </a:lnTo>
                  <a:lnTo>
                    <a:pt x="41853" y="106515"/>
                  </a:lnTo>
                  <a:lnTo>
                    <a:pt x="40243" y="106060"/>
                  </a:lnTo>
                  <a:lnTo>
                    <a:pt x="38195" y="105757"/>
                  </a:lnTo>
                  <a:lnTo>
                    <a:pt x="35414" y="105530"/>
                  </a:lnTo>
                  <a:lnTo>
                    <a:pt x="27951" y="104924"/>
                  </a:lnTo>
                  <a:lnTo>
                    <a:pt x="20780" y="103939"/>
                  </a:lnTo>
                  <a:lnTo>
                    <a:pt x="13609" y="102803"/>
                  </a:lnTo>
                  <a:lnTo>
                    <a:pt x="6585" y="101287"/>
                  </a:lnTo>
                  <a:lnTo>
                    <a:pt x="4097" y="100530"/>
                  </a:lnTo>
                  <a:lnTo>
                    <a:pt x="2048" y="99848"/>
                  </a:lnTo>
                  <a:lnTo>
                    <a:pt x="878" y="99166"/>
                  </a:lnTo>
                  <a:lnTo>
                    <a:pt x="146" y="98257"/>
                  </a:lnTo>
                  <a:lnTo>
                    <a:pt x="0" y="97272"/>
                  </a:lnTo>
                  <a:lnTo>
                    <a:pt x="292" y="96060"/>
                  </a:lnTo>
                  <a:lnTo>
                    <a:pt x="1024" y="94545"/>
                  </a:lnTo>
                  <a:lnTo>
                    <a:pt x="3365" y="90303"/>
                  </a:lnTo>
                  <a:lnTo>
                    <a:pt x="5853" y="85984"/>
                  </a:lnTo>
                  <a:lnTo>
                    <a:pt x="6878" y="84545"/>
                  </a:lnTo>
                  <a:lnTo>
                    <a:pt x="7902" y="83560"/>
                  </a:lnTo>
                  <a:lnTo>
                    <a:pt x="9073" y="83030"/>
                  </a:lnTo>
                  <a:lnTo>
                    <a:pt x="10682" y="82878"/>
                  </a:lnTo>
                  <a:lnTo>
                    <a:pt x="12731" y="83106"/>
                  </a:lnTo>
                  <a:lnTo>
                    <a:pt x="15365" y="83787"/>
                  </a:lnTo>
                  <a:lnTo>
                    <a:pt x="22975" y="85606"/>
                  </a:lnTo>
                  <a:lnTo>
                    <a:pt x="30878" y="87045"/>
                  </a:lnTo>
                  <a:lnTo>
                    <a:pt x="39073" y="88106"/>
                  </a:lnTo>
                  <a:lnTo>
                    <a:pt x="47268" y="88787"/>
                  </a:lnTo>
                  <a:lnTo>
                    <a:pt x="52829" y="88863"/>
                  </a:lnTo>
                  <a:lnTo>
                    <a:pt x="57951" y="88787"/>
                  </a:lnTo>
                  <a:lnTo>
                    <a:pt x="63219" y="88257"/>
                  </a:lnTo>
                  <a:lnTo>
                    <a:pt x="68195" y="87272"/>
                  </a:lnTo>
                  <a:lnTo>
                    <a:pt x="71707" y="86287"/>
                  </a:lnTo>
                  <a:lnTo>
                    <a:pt x="74487" y="85151"/>
                  </a:lnTo>
                  <a:lnTo>
                    <a:pt x="76536" y="83787"/>
                  </a:lnTo>
                  <a:lnTo>
                    <a:pt x="78146" y="82196"/>
                  </a:lnTo>
                  <a:lnTo>
                    <a:pt x="78731" y="80606"/>
                  </a:lnTo>
                  <a:lnTo>
                    <a:pt x="79024" y="78863"/>
                  </a:lnTo>
                  <a:lnTo>
                    <a:pt x="78292" y="77196"/>
                  </a:lnTo>
                  <a:lnTo>
                    <a:pt x="77121" y="75530"/>
                  </a:lnTo>
                  <a:lnTo>
                    <a:pt x="75073" y="73939"/>
                  </a:lnTo>
                  <a:lnTo>
                    <a:pt x="72146" y="72500"/>
                  </a:lnTo>
                  <a:lnTo>
                    <a:pt x="68487" y="71212"/>
                  </a:lnTo>
                  <a:lnTo>
                    <a:pt x="64390" y="70000"/>
                  </a:lnTo>
                  <a:lnTo>
                    <a:pt x="60292" y="69015"/>
                  </a:lnTo>
                  <a:lnTo>
                    <a:pt x="52097" y="67196"/>
                  </a:lnTo>
                  <a:lnTo>
                    <a:pt x="43756" y="65454"/>
                  </a:lnTo>
                  <a:lnTo>
                    <a:pt x="35560" y="63636"/>
                  </a:lnTo>
                  <a:lnTo>
                    <a:pt x="27658" y="61363"/>
                  </a:lnTo>
                  <a:lnTo>
                    <a:pt x="22829" y="59772"/>
                  </a:lnTo>
                  <a:lnTo>
                    <a:pt x="18439" y="58106"/>
                  </a:lnTo>
                  <a:lnTo>
                    <a:pt x="14487" y="56136"/>
                  </a:lnTo>
                  <a:lnTo>
                    <a:pt x="10975" y="54242"/>
                  </a:lnTo>
                  <a:lnTo>
                    <a:pt x="7902" y="52045"/>
                  </a:lnTo>
                  <a:lnTo>
                    <a:pt x="5414" y="49696"/>
                  </a:lnTo>
                  <a:lnTo>
                    <a:pt x="3512" y="47272"/>
                  </a:lnTo>
                  <a:lnTo>
                    <a:pt x="2195" y="44469"/>
                  </a:lnTo>
                  <a:lnTo>
                    <a:pt x="1463" y="41666"/>
                  </a:lnTo>
                  <a:lnTo>
                    <a:pt x="1609" y="38560"/>
                  </a:lnTo>
                  <a:lnTo>
                    <a:pt x="2341" y="35151"/>
                  </a:lnTo>
                  <a:lnTo>
                    <a:pt x="3658" y="32045"/>
                  </a:lnTo>
                  <a:lnTo>
                    <a:pt x="6000" y="29090"/>
                  </a:lnTo>
                  <a:lnTo>
                    <a:pt x="8634" y="26363"/>
                  </a:lnTo>
                  <a:lnTo>
                    <a:pt x="12000" y="24015"/>
                  </a:lnTo>
                  <a:lnTo>
                    <a:pt x="15804" y="21742"/>
                  </a:lnTo>
                  <a:lnTo>
                    <a:pt x="20487" y="19848"/>
                  </a:lnTo>
                  <a:lnTo>
                    <a:pt x="25463" y="18181"/>
                  </a:lnTo>
                  <a:lnTo>
                    <a:pt x="31024" y="16666"/>
                  </a:lnTo>
                  <a:lnTo>
                    <a:pt x="37024" y="15303"/>
                  </a:lnTo>
                  <a:lnTo>
                    <a:pt x="39951" y="14772"/>
                  </a:lnTo>
                  <a:lnTo>
                    <a:pt x="42146" y="14318"/>
                  </a:lnTo>
                  <a:lnTo>
                    <a:pt x="43756" y="13939"/>
                  </a:lnTo>
                  <a:lnTo>
                    <a:pt x="44780" y="13409"/>
                  </a:lnTo>
                  <a:lnTo>
                    <a:pt x="45512" y="12651"/>
                  </a:lnTo>
                  <a:lnTo>
                    <a:pt x="45804" y="11818"/>
                  </a:lnTo>
                  <a:lnTo>
                    <a:pt x="45951" y="10606"/>
                  </a:lnTo>
                  <a:lnTo>
                    <a:pt x="45951" y="9015"/>
                  </a:lnTo>
                  <a:lnTo>
                    <a:pt x="45951" y="6666"/>
                  </a:lnTo>
                  <a:lnTo>
                    <a:pt x="45951" y="4242"/>
                  </a:lnTo>
                  <a:lnTo>
                    <a:pt x="46097" y="2651"/>
                  </a:lnTo>
                  <a:lnTo>
                    <a:pt x="46682" y="1590"/>
                  </a:lnTo>
                  <a:lnTo>
                    <a:pt x="47560" y="833"/>
                  </a:lnTo>
                  <a:lnTo>
                    <a:pt x="48878" y="378"/>
                  </a:lnTo>
                  <a:lnTo>
                    <a:pt x="51073" y="151"/>
                  </a:lnTo>
                  <a:lnTo>
                    <a:pt x="54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3121" tIns="61544" rIns="123121" bIns="61544" anchor="t" anchorCtr="0">
              <a:noAutofit/>
            </a:bodyPr>
            <a:lstStyle/>
            <a:p>
              <a:endParaRPr sz="3232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46" name="Google Shape;771;p47">
              <a:extLst>
                <a:ext uri="{FF2B5EF4-FFF2-40B4-BE49-F238E27FC236}">
                  <a16:creationId xmlns:a16="http://schemas.microsoft.com/office/drawing/2014/main" id="{7FE2F14C-23FA-F247-9118-A0C4DBB18369}"/>
                </a:ext>
              </a:extLst>
            </p:cNvPr>
            <p:cNvSpPr/>
            <p:nvPr/>
          </p:nvSpPr>
          <p:spPr>
            <a:xfrm>
              <a:off x="5037138" y="5729288"/>
              <a:ext cx="485700" cy="81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921" y="0"/>
                  </a:moveTo>
                  <a:lnTo>
                    <a:pt x="85686" y="48488"/>
                  </a:lnTo>
                  <a:lnTo>
                    <a:pt x="92549" y="52558"/>
                  </a:lnTo>
                  <a:lnTo>
                    <a:pt x="98823" y="55813"/>
                  </a:lnTo>
                  <a:lnTo>
                    <a:pt x="105294" y="58372"/>
                  </a:lnTo>
                  <a:lnTo>
                    <a:pt x="112549" y="60465"/>
                  </a:lnTo>
                  <a:lnTo>
                    <a:pt x="120000" y="62093"/>
                  </a:lnTo>
                  <a:lnTo>
                    <a:pt x="120000" y="103255"/>
                  </a:lnTo>
                  <a:lnTo>
                    <a:pt x="119607" y="106511"/>
                  </a:lnTo>
                  <a:lnTo>
                    <a:pt x="117843" y="109767"/>
                  </a:lnTo>
                  <a:lnTo>
                    <a:pt x="115294" y="112441"/>
                  </a:lnTo>
                  <a:lnTo>
                    <a:pt x="111764" y="115116"/>
                  </a:lnTo>
                  <a:lnTo>
                    <a:pt x="107647" y="117093"/>
                  </a:lnTo>
                  <a:lnTo>
                    <a:pt x="102941" y="118604"/>
                  </a:lnTo>
                  <a:lnTo>
                    <a:pt x="97647" y="119534"/>
                  </a:lnTo>
                  <a:lnTo>
                    <a:pt x="91960" y="120000"/>
                  </a:lnTo>
                  <a:lnTo>
                    <a:pt x="28235" y="120000"/>
                  </a:lnTo>
                  <a:lnTo>
                    <a:pt x="22745" y="119534"/>
                  </a:lnTo>
                  <a:lnTo>
                    <a:pt x="17450" y="118604"/>
                  </a:lnTo>
                  <a:lnTo>
                    <a:pt x="12549" y="117093"/>
                  </a:lnTo>
                  <a:lnTo>
                    <a:pt x="8235" y="115116"/>
                  </a:lnTo>
                  <a:lnTo>
                    <a:pt x="4901" y="112674"/>
                  </a:lnTo>
                  <a:lnTo>
                    <a:pt x="2352" y="109767"/>
                  </a:lnTo>
                  <a:lnTo>
                    <a:pt x="784" y="106627"/>
                  </a:lnTo>
                  <a:lnTo>
                    <a:pt x="0" y="103255"/>
                  </a:lnTo>
                  <a:lnTo>
                    <a:pt x="0" y="8372"/>
                  </a:lnTo>
                  <a:lnTo>
                    <a:pt x="392" y="5465"/>
                  </a:lnTo>
                  <a:lnTo>
                    <a:pt x="1764" y="2558"/>
                  </a:lnTo>
                  <a:lnTo>
                    <a:pt x="39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3121" tIns="61544" rIns="123121" bIns="61544" anchor="t" anchorCtr="0">
              <a:noAutofit/>
            </a:bodyPr>
            <a:lstStyle/>
            <a:p>
              <a:endParaRPr sz="3232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47" name="Google Shape;772;p47">
              <a:extLst>
                <a:ext uri="{FF2B5EF4-FFF2-40B4-BE49-F238E27FC236}">
                  <a16:creationId xmlns:a16="http://schemas.microsoft.com/office/drawing/2014/main" id="{4D766338-00AE-0E44-B39E-A5DF0E327096}"/>
                </a:ext>
              </a:extLst>
            </p:cNvPr>
            <p:cNvSpPr/>
            <p:nvPr/>
          </p:nvSpPr>
          <p:spPr>
            <a:xfrm>
              <a:off x="5707063" y="5707063"/>
              <a:ext cx="487500" cy="84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764" y="0"/>
                  </a:moveTo>
                  <a:lnTo>
                    <a:pt x="115098" y="2488"/>
                  </a:lnTo>
                  <a:lnTo>
                    <a:pt x="117647" y="5202"/>
                  </a:lnTo>
                  <a:lnTo>
                    <a:pt x="119215" y="8143"/>
                  </a:lnTo>
                  <a:lnTo>
                    <a:pt x="120000" y="11423"/>
                  </a:lnTo>
                  <a:lnTo>
                    <a:pt x="120000" y="103713"/>
                  </a:lnTo>
                  <a:lnTo>
                    <a:pt x="119215" y="106880"/>
                  </a:lnTo>
                  <a:lnTo>
                    <a:pt x="117647" y="110047"/>
                  </a:lnTo>
                  <a:lnTo>
                    <a:pt x="115098" y="112648"/>
                  </a:lnTo>
                  <a:lnTo>
                    <a:pt x="111764" y="115249"/>
                  </a:lnTo>
                  <a:lnTo>
                    <a:pt x="107647" y="117172"/>
                  </a:lnTo>
                  <a:lnTo>
                    <a:pt x="102745" y="118642"/>
                  </a:lnTo>
                  <a:lnTo>
                    <a:pt x="97254" y="119547"/>
                  </a:lnTo>
                  <a:lnTo>
                    <a:pt x="91568" y="120000"/>
                  </a:lnTo>
                  <a:lnTo>
                    <a:pt x="28235" y="120000"/>
                  </a:lnTo>
                  <a:lnTo>
                    <a:pt x="22352" y="119547"/>
                  </a:lnTo>
                  <a:lnTo>
                    <a:pt x="17058" y="118642"/>
                  </a:lnTo>
                  <a:lnTo>
                    <a:pt x="12352" y="117172"/>
                  </a:lnTo>
                  <a:lnTo>
                    <a:pt x="8235" y="115249"/>
                  </a:lnTo>
                  <a:lnTo>
                    <a:pt x="4705" y="112874"/>
                  </a:lnTo>
                  <a:lnTo>
                    <a:pt x="1960" y="110047"/>
                  </a:lnTo>
                  <a:lnTo>
                    <a:pt x="392" y="106993"/>
                  </a:lnTo>
                  <a:lnTo>
                    <a:pt x="0" y="103713"/>
                  </a:lnTo>
                  <a:lnTo>
                    <a:pt x="0" y="61526"/>
                  </a:lnTo>
                  <a:lnTo>
                    <a:pt x="6078" y="59491"/>
                  </a:lnTo>
                  <a:lnTo>
                    <a:pt x="12156" y="57115"/>
                  </a:lnTo>
                  <a:lnTo>
                    <a:pt x="17450" y="54401"/>
                  </a:lnTo>
                  <a:lnTo>
                    <a:pt x="24509" y="50442"/>
                  </a:lnTo>
                  <a:lnTo>
                    <a:pt x="1117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3121" tIns="61544" rIns="123121" bIns="61544" anchor="t" anchorCtr="0">
              <a:noAutofit/>
            </a:bodyPr>
            <a:lstStyle/>
            <a:p>
              <a:endParaRPr sz="3232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48" name="Google Shape;773;p47">
              <a:extLst>
                <a:ext uri="{FF2B5EF4-FFF2-40B4-BE49-F238E27FC236}">
                  <a16:creationId xmlns:a16="http://schemas.microsoft.com/office/drawing/2014/main" id="{C54BA8E3-14BE-EA4A-9363-0DFD931BA342}"/>
                </a:ext>
              </a:extLst>
            </p:cNvPr>
            <p:cNvSpPr/>
            <p:nvPr/>
          </p:nvSpPr>
          <p:spPr>
            <a:xfrm>
              <a:off x="6378575" y="5005388"/>
              <a:ext cx="485700" cy="1542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412" y="0"/>
                  </a:moveTo>
                  <a:lnTo>
                    <a:pt x="120000" y="1234"/>
                  </a:lnTo>
                  <a:lnTo>
                    <a:pt x="120000" y="111111"/>
                  </a:lnTo>
                  <a:lnTo>
                    <a:pt x="119216" y="112901"/>
                  </a:lnTo>
                  <a:lnTo>
                    <a:pt x="117650" y="114567"/>
                  </a:lnTo>
                  <a:lnTo>
                    <a:pt x="115106" y="116049"/>
                  </a:lnTo>
                  <a:lnTo>
                    <a:pt x="111778" y="117345"/>
                  </a:lnTo>
                  <a:lnTo>
                    <a:pt x="107275" y="118456"/>
                  </a:lnTo>
                  <a:lnTo>
                    <a:pt x="102773" y="119320"/>
                  </a:lnTo>
                  <a:lnTo>
                    <a:pt x="97292" y="119814"/>
                  </a:lnTo>
                  <a:lnTo>
                    <a:pt x="91615" y="120000"/>
                  </a:lnTo>
                  <a:lnTo>
                    <a:pt x="28189" y="120000"/>
                  </a:lnTo>
                  <a:lnTo>
                    <a:pt x="22512" y="119814"/>
                  </a:lnTo>
                  <a:lnTo>
                    <a:pt x="17226" y="119320"/>
                  </a:lnTo>
                  <a:lnTo>
                    <a:pt x="12528" y="118518"/>
                  </a:lnTo>
                  <a:lnTo>
                    <a:pt x="8417" y="117407"/>
                  </a:lnTo>
                  <a:lnTo>
                    <a:pt x="4893" y="116049"/>
                  </a:lnTo>
                  <a:lnTo>
                    <a:pt x="2153" y="114567"/>
                  </a:lnTo>
                  <a:lnTo>
                    <a:pt x="587" y="112901"/>
                  </a:lnTo>
                  <a:lnTo>
                    <a:pt x="0" y="111111"/>
                  </a:lnTo>
                  <a:lnTo>
                    <a:pt x="0" y="37654"/>
                  </a:lnTo>
                  <a:lnTo>
                    <a:pt x="7047" y="35493"/>
                  </a:lnTo>
                  <a:lnTo>
                    <a:pt x="17422" y="32222"/>
                  </a:lnTo>
                  <a:lnTo>
                    <a:pt x="1194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3121" tIns="61544" rIns="123121" bIns="61544" anchor="t" anchorCtr="0">
              <a:noAutofit/>
            </a:bodyPr>
            <a:lstStyle/>
            <a:p>
              <a:endParaRPr sz="3232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49" name="Google Shape;774;p47">
            <a:extLst>
              <a:ext uri="{FF2B5EF4-FFF2-40B4-BE49-F238E27FC236}">
                <a16:creationId xmlns:a16="http://schemas.microsoft.com/office/drawing/2014/main" id="{48F89E0C-9D69-D74E-9B73-8C23E74D82B6}"/>
              </a:ext>
            </a:extLst>
          </p:cNvPr>
          <p:cNvSpPr/>
          <p:nvPr/>
        </p:nvSpPr>
        <p:spPr>
          <a:xfrm>
            <a:off x="5995201" y="4402927"/>
            <a:ext cx="201599" cy="38784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2474" y="0"/>
                </a:moveTo>
                <a:lnTo>
                  <a:pt x="69845" y="0"/>
                </a:lnTo>
                <a:lnTo>
                  <a:pt x="70979" y="80"/>
                </a:lnTo>
                <a:lnTo>
                  <a:pt x="71958" y="267"/>
                </a:lnTo>
                <a:lnTo>
                  <a:pt x="72783" y="589"/>
                </a:lnTo>
                <a:lnTo>
                  <a:pt x="73453" y="1045"/>
                </a:lnTo>
                <a:lnTo>
                  <a:pt x="73814" y="1554"/>
                </a:lnTo>
                <a:lnTo>
                  <a:pt x="73917" y="2143"/>
                </a:lnTo>
                <a:lnTo>
                  <a:pt x="73917" y="13934"/>
                </a:lnTo>
                <a:lnTo>
                  <a:pt x="78814" y="14256"/>
                </a:lnTo>
                <a:lnTo>
                  <a:pt x="83505" y="14765"/>
                </a:lnTo>
                <a:lnTo>
                  <a:pt x="88195" y="15462"/>
                </a:lnTo>
                <a:lnTo>
                  <a:pt x="91443" y="16025"/>
                </a:lnTo>
                <a:lnTo>
                  <a:pt x="94381" y="16614"/>
                </a:lnTo>
                <a:lnTo>
                  <a:pt x="97010" y="17150"/>
                </a:lnTo>
                <a:lnTo>
                  <a:pt x="99329" y="17713"/>
                </a:lnTo>
                <a:lnTo>
                  <a:pt x="103556" y="18892"/>
                </a:lnTo>
                <a:lnTo>
                  <a:pt x="107525" y="20205"/>
                </a:lnTo>
                <a:lnTo>
                  <a:pt x="109278" y="20875"/>
                </a:lnTo>
                <a:lnTo>
                  <a:pt x="110670" y="21411"/>
                </a:lnTo>
                <a:lnTo>
                  <a:pt x="111752" y="21840"/>
                </a:lnTo>
                <a:lnTo>
                  <a:pt x="112525" y="22161"/>
                </a:lnTo>
                <a:lnTo>
                  <a:pt x="113608" y="22670"/>
                </a:lnTo>
                <a:lnTo>
                  <a:pt x="114432" y="23126"/>
                </a:lnTo>
                <a:lnTo>
                  <a:pt x="115257" y="23689"/>
                </a:lnTo>
                <a:lnTo>
                  <a:pt x="115721" y="24332"/>
                </a:lnTo>
                <a:lnTo>
                  <a:pt x="115618" y="24975"/>
                </a:lnTo>
                <a:lnTo>
                  <a:pt x="115051" y="25645"/>
                </a:lnTo>
                <a:lnTo>
                  <a:pt x="104690" y="35426"/>
                </a:lnTo>
                <a:lnTo>
                  <a:pt x="104123" y="35855"/>
                </a:lnTo>
                <a:lnTo>
                  <a:pt x="103402" y="36203"/>
                </a:lnTo>
                <a:lnTo>
                  <a:pt x="102628" y="36418"/>
                </a:lnTo>
                <a:lnTo>
                  <a:pt x="101752" y="36498"/>
                </a:lnTo>
                <a:lnTo>
                  <a:pt x="100515" y="36525"/>
                </a:lnTo>
                <a:lnTo>
                  <a:pt x="99381" y="36364"/>
                </a:lnTo>
                <a:lnTo>
                  <a:pt x="98298" y="36016"/>
                </a:lnTo>
                <a:lnTo>
                  <a:pt x="97835" y="35855"/>
                </a:lnTo>
                <a:lnTo>
                  <a:pt x="97216" y="35560"/>
                </a:lnTo>
                <a:lnTo>
                  <a:pt x="96391" y="35212"/>
                </a:lnTo>
                <a:lnTo>
                  <a:pt x="95515" y="34863"/>
                </a:lnTo>
                <a:lnTo>
                  <a:pt x="94381" y="34461"/>
                </a:lnTo>
                <a:lnTo>
                  <a:pt x="92989" y="33979"/>
                </a:lnTo>
                <a:lnTo>
                  <a:pt x="91340" y="33443"/>
                </a:lnTo>
                <a:lnTo>
                  <a:pt x="87680" y="32344"/>
                </a:lnTo>
                <a:lnTo>
                  <a:pt x="83814" y="31299"/>
                </a:lnTo>
                <a:lnTo>
                  <a:pt x="80979" y="30683"/>
                </a:lnTo>
                <a:lnTo>
                  <a:pt x="77835" y="30093"/>
                </a:lnTo>
                <a:lnTo>
                  <a:pt x="74278" y="29531"/>
                </a:lnTo>
                <a:lnTo>
                  <a:pt x="70567" y="29129"/>
                </a:lnTo>
                <a:lnTo>
                  <a:pt x="66855" y="28887"/>
                </a:lnTo>
                <a:lnTo>
                  <a:pt x="63298" y="28807"/>
                </a:lnTo>
                <a:lnTo>
                  <a:pt x="59329" y="28887"/>
                </a:lnTo>
                <a:lnTo>
                  <a:pt x="55567" y="29102"/>
                </a:lnTo>
                <a:lnTo>
                  <a:pt x="52216" y="29504"/>
                </a:lnTo>
                <a:lnTo>
                  <a:pt x="48969" y="30066"/>
                </a:lnTo>
                <a:lnTo>
                  <a:pt x="46082" y="30790"/>
                </a:lnTo>
                <a:lnTo>
                  <a:pt x="43298" y="31674"/>
                </a:lnTo>
                <a:lnTo>
                  <a:pt x="41237" y="32505"/>
                </a:lnTo>
                <a:lnTo>
                  <a:pt x="39587" y="33443"/>
                </a:lnTo>
                <a:lnTo>
                  <a:pt x="38144" y="34435"/>
                </a:lnTo>
                <a:lnTo>
                  <a:pt x="37010" y="35506"/>
                </a:lnTo>
                <a:lnTo>
                  <a:pt x="36237" y="36632"/>
                </a:lnTo>
                <a:lnTo>
                  <a:pt x="35773" y="37838"/>
                </a:lnTo>
                <a:lnTo>
                  <a:pt x="35618" y="39097"/>
                </a:lnTo>
                <a:lnTo>
                  <a:pt x="35773" y="40223"/>
                </a:lnTo>
                <a:lnTo>
                  <a:pt x="36134" y="41295"/>
                </a:lnTo>
                <a:lnTo>
                  <a:pt x="36649" y="42340"/>
                </a:lnTo>
                <a:lnTo>
                  <a:pt x="37577" y="43278"/>
                </a:lnTo>
                <a:lnTo>
                  <a:pt x="38865" y="44189"/>
                </a:lnTo>
                <a:lnTo>
                  <a:pt x="40463" y="45073"/>
                </a:lnTo>
                <a:lnTo>
                  <a:pt x="43092" y="46306"/>
                </a:lnTo>
                <a:lnTo>
                  <a:pt x="45567" y="47297"/>
                </a:lnTo>
                <a:lnTo>
                  <a:pt x="46907" y="47753"/>
                </a:lnTo>
                <a:lnTo>
                  <a:pt x="48608" y="48289"/>
                </a:lnTo>
                <a:lnTo>
                  <a:pt x="50515" y="48798"/>
                </a:lnTo>
                <a:lnTo>
                  <a:pt x="52783" y="49388"/>
                </a:lnTo>
                <a:lnTo>
                  <a:pt x="55103" y="49924"/>
                </a:lnTo>
                <a:lnTo>
                  <a:pt x="57113" y="50406"/>
                </a:lnTo>
                <a:lnTo>
                  <a:pt x="58969" y="50861"/>
                </a:lnTo>
                <a:lnTo>
                  <a:pt x="60515" y="51183"/>
                </a:lnTo>
                <a:lnTo>
                  <a:pt x="62216" y="51558"/>
                </a:lnTo>
                <a:lnTo>
                  <a:pt x="64278" y="51960"/>
                </a:lnTo>
                <a:lnTo>
                  <a:pt x="66752" y="52469"/>
                </a:lnTo>
                <a:lnTo>
                  <a:pt x="69536" y="53005"/>
                </a:lnTo>
                <a:lnTo>
                  <a:pt x="72783" y="53675"/>
                </a:lnTo>
                <a:lnTo>
                  <a:pt x="75567" y="54238"/>
                </a:lnTo>
                <a:lnTo>
                  <a:pt x="77938" y="54720"/>
                </a:lnTo>
                <a:lnTo>
                  <a:pt x="80000" y="55149"/>
                </a:lnTo>
                <a:lnTo>
                  <a:pt x="81958" y="55578"/>
                </a:lnTo>
                <a:lnTo>
                  <a:pt x="84226" y="56114"/>
                </a:lnTo>
                <a:lnTo>
                  <a:pt x="86855" y="56730"/>
                </a:lnTo>
                <a:lnTo>
                  <a:pt x="89742" y="57454"/>
                </a:lnTo>
                <a:lnTo>
                  <a:pt x="92680" y="58231"/>
                </a:lnTo>
                <a:lnTo>
                  <a:pt x="95257" y="58981"/>
                </a:lnTo>
                <a:lnTo>
                  <a:pt x="97577" y="59678"/>
                </a:lnTo>
                <a:lnTo>
                  <a:pt x="99484" y="60321"/>
                </a:lnTo>
                <a:lnTo>
                  <a:pt x="101958" y="61286"/>
                </a:lnTo>
                <a:lnTo>
                  <a:pt x="104536" y="62384"/>
                </a:lnTo>
                <a:lnTo>
                  <a:pt x="107422" y="63671"/>
                </a:lnTo>
                <a:lnTo>
                  <a:pt x="110206" y="65064"/>
                </a:lnTo>
                <a:lnTo>
                  <a:pt x="112474" y="66511"/>
                </a:lnTo>
                <a:lnTo>
                  <a:pt x="114278" y="67932"/>
                </a:lnTo>
                <a:lnTo>
                  <a:pt x="115773" y="69486"/>
                </a:lnTo>
                <a:lnTo>
                  <a:pt x="117113" y="71174"/>
                </a:lnTo>
                <a:lnTo>
                  <a:pt x="118298" y="73050"/>
                </a:lnTo>
                <a:lnTo>
                  <a:pt x="119226" y="75060"/>
                </a:lnTo>
                <a:lnTo>
                  <a:pt x="119793" y="77150"/>
                </a:lnTo>
                <a:lnTo>
                  <a:pt x="120000" y="79347"/>
                </a:lnTo>
                <a:lnTo>
                  <a:pt x="119845" y="81598"/>
                </a:lnTo>
                <a:lnTo>
                  <a:pt x="119381" y="83769"/>
                </a:lnTo>
                <a:lnTo>
                  <a:pt x="118608" y="85859"/>
                </a:lnTo>
                <a:lnTo>
                  <a:pt x="117474" y="87869"/>
                </a:lnTo>
                <a:lnTo>
                  <a:pt x="116030" y="89852"/>
                </a:lnTo>
                <a:lnTo>
                  <a:pt x="114278" y="91728"/>
                </a:lnTo>
                <a:lnTo>
                  <a:pt x="112268" y="93577"/>
                </a:lnTo>
                <a:lnTo>
                  <a:pt x="109896" y="95292"/>
                </a:lnTo>
                <a:lnTo>
                  <a:pt x="107164" y="96980"/>
                </a:lnTo>
                <a:lnTo>
                  <a:pt x="104278" y="98561"/>
                </a:lnTo>
                <a:lnTo>
                  <a:pt x="101185" y="100008"/>
                </a:lnTo>
                <a:lnTo>
                  <a:pt x="97835" y="101295"/>
                </a:lnTo>
                <a:lnTo>
                  <a:pt x="94329" y="102474"/>
                </a:lnTo>
                <a:lnTo>
                  <a:pt x="90567" y="103465"/>
                </a:lnTo>
                <a:lnTo>
                  <a:pt x="86701" y="104350"/>
                </a:lnTo>
                <a:lnTo>
                  <a:pt x="82680" y="105073"/>
                </a:lnTo>
                <a:lnTo>
                  <a:pt x="78350" y="105663"/>
                </a:lnTo>
                <a:lnTo>
                  <a:pt x="73917" y="106145"/>
                </a:lnTo>
                <a:lnTo>
                  <a:pt x="73917" y="117856"/>
                </a:lnTo>
                <a:lnTo>
                  <a:pt x="73814" y="118445"/>
                </a:lnTo>
                <a:lnTo>
                  <a:pt x="73453" y="118954"/>
                </a:lnTo>
                <a:lnTo>
                  <a:pt x="72783" y="119410"/>
                </a:lnTo>
                <a:lnTo>
                  <a:pt x="71958" y="119732"/>
                </a:lnTo>
                <a:lnTo>
                  <a:pt x="70979" y="119919"/>
                </a:lnTo>
                <a:lnTo>
                  <a:pt x="69845" y="120000"/>
                </a:lnTo>
                <a:lnTo>
                  <a:pt x="52474" y="120000"/>
                </a:lnTo>
                <a:lnTo>
                  <a:pt x="51443" y="119919"/>
                </a:lnTo>
                <a:lnTo>
                  <a:pt x="50412" y="119705"/>
                </a:lnTo>
                <a:lnTo>
                  <a:pt x="49587" y="119356"/>
                </a:lnTo>
                <a:lnTo>
                  <a:pt x="48865" y="118928"/>
                </a:lnTo>
                <a:lnTo>
                  <a:pt x="48453" y="118418"/>
                </a:lnTo>
                <a:lnTo>
                  <a:pt x="48402" y="117856"/>
                </a:lnTo>
                <a:lnTo>
                  <a:pt x="48402" y="106145"/>
                </a:lnTo>
                <a:lnTo>
                  <a:pt x="42731" y="105636"/>
                </a:lnTo>
                <a:lnTo>
                  <a:pt x="37319" y="104939"/>
                </a:lnTo>
                <a:lnTo>
                  <a:pt x="31958" y="104055"/>
                </a:lnTo>
                <a:lnTo>
                  <a:pt x="28144" y="103305"/>
                </a:lnTo>
                <a:lnTo>
                  <a:pt x="24742" y="102581"/>
                </a:lnTo>
                <a:lnTo>
                  <a:pt x="21649" y="101831"/>
                </a:lnTo>
                <a:lnTo>
                  <a:pt x="18917" y="101080"/>
                </a:lnTo>
                <a:lnTo>
                  <a:pt x="15567" y="100035"/>
                </a:lnTo>
                <a:lnTo>
                  <a:pt x="12422" y="98963"/>
                </a:lnTo>
                <a:lnTo>
                  <a:pt x="9381" y="97865"/>
                </a:lnTo>
                <a:lnTo>
                  <a:pt x="7731" y="97221"/>
                </a:lnTo>
                <a:lnTo>
                  <a:pt x="6340" y="96632"/>
                </a:lnTo>
                <a:lnTo>
                  <a:pt x="5154" y="96150"/>
                </a:lnTo>
                <a:lnTo>
                  <a:pt x="4123" y="95694"/>
                </a:lnTo>
                <a:lnTo>
                  <a:pt x="3350" y="95346"/>
                </a:lnTo>
                <a:lnTo>
                  <a:pt x="2474" y="94863"/>
                </a:lnTo>
                <a:lnTo>
                  <a:pt x="1649" y="94461"/>
                </a:lnTo>
                <a:lnTo>
                  <a:pt x="1185" y="94113"/>
                </a:lnTo>
                <a:lnTo>
                  <a:pt x="309" y="93416"/>
                </a:lnTo>
                <a:lnTo>
                  <a:pt x="0" y="92773"/>
                </a:lnTo>
                <a:lnTo>
                  <a:pt x="206" y="92076"/>
                </a:lnTo>
                <a:lnTo>
                  <a:pt x="876" y="91406"/>
                </a:lnTo>
                <a:lnTo>
                  <a:pt x="14175" y="82376"/>
                </a:lnTo>
                <a:lnTo>
                  <a:pt x="14845" y="81974"/>
                </a:lnTo>
                <a:lnTo>
                  <a:pt x="15876" y="81706"/>
                </a:lnTo>
                <a:lnTo>
                  <a:pt x="17113" y="81572"/>
                </a:lnTo>
                <a:lnTo>
                  <a:pt x="18350" y="81572"/>
                </a:lnTo>
                <a:lnTo>
                  <a:pt x="19329" y="81732"/>
                </a:lnTo>
                <a:lnTo>
                  <a:pt x="20154" y="82161"/>
                </a:lnTo>
                <a:lnTo>
                  <a:pt x="20463" y="82295"/>
                </a:lnTo>
                <a:lnTo>
                  <a:pt x="24587" y="84091"/>
                </a:lnTo>
                <a:lnTo>
                  <a:pt x="28917" y="85672"/>
                </a:lnTo>
                <a:lnTo>
                  <a:pt x="33298" y="87065"/>
                </a:lnTo>
                <a:lnTo>
                  <a:pt x="37731" y="88298"/>
                </a:lnTo>
                <a:lnTo>
                  <a:pt x="42319" y="89289"/>
                </a:lnTo>
                <a:lnTo>
                  <a:pt x="46958" y="90040"/>
                </a:lnTo>
                <a:lnTo>
                  <a:pt x="51701" y="90683"/>
                </a:lnTo>
                <a:lnTo>
                  <a:pt x="56443" y="91085"/>
                </a:lnTo>
                <a:lnTo>
                  <a:pt x="61237" y="91192"/>
                </a:lnTo>
                <a:lnTo>
                  <a:pt x="64639" y="91112"/>
                </a:lnTo>
                <a:lnTo>
                  <a:pt x="67886" y="90897"/>
                </a:lnTo>
                <a:lnTo>
                  <a:pt x="70979" y="90495"/>
                </a:lnTo>
                <a:lnTo>
                  <a:pt x="74020" y="89906"/>
                </a:lnTo>
                <a:lnTo>
                  <a:pt x="76804" y="89209"/>
                </a:lnTo>
                <a:lnTo>
                  <a:pt x="79484" y="88325"/>
                </a:lnTo>
                <a:lnTo>
                  <a:pt x="81597" y="87440"/>
                </a:lnTo>
                <a:lnTo>
                  <a:pt x="83402" y="86476"/>
                </a:lnTo>
                <a:lnTo>
                  <a:pt x="84845" y="85430"/>
                </a:lnTo>
                <a:lnTo>
                  <a:pt x="85979" y="84251"/>
                </a:lnTo>
                <a:lnTo>
                  <a:pt x="86752" y="82965"/>
                </a:lnTo>
                <a:lnTo>
                  <a:pt x="87268" y="81598"/>
                </a:lnTo>
                <a:lnTo>
                  <a:pt x="87474" y="80125"/>
                </a:lnTo>
                <a:lnTo>
                  <a:pt x="87268" y="78919"/>
                </a:lnTo>
                <a:lnTo>
                  <a:pt x="86546" y="77740"/>
                </a:lnTo>
                <a:lnTo>
                  <a:pt x="85515" y="76614"/>
                </a:lnTo>
                <a:lnTo>
                  <a:pt x="84175" y="75542"/>
                </a:lnTo>
                <a:lnTo>
                  <a:pt x="82731" y="74631"/>
                </a:lnTo>
                <a:lnTo>
                  <a:pt x="81185" y="73774"/>
                </a:lnTo>
                <a:lnTo>
                  <a:pt x="79845" y="73184"/>
                </a:lnTo>
                <a:lnTo>
                  <a:pt x="78144" y="72594"/>
                </a:lnTo>
                <a:lnTo>
                  <a:pt x="76134" y="71924"/>
                </a:lnTo>
                <a:lnTo>
                  <a:pt x="73711" y="71281"/>
                </a:lnTo>
                <a:lnTo>
                  <a:pt x="71237" y="70611"/>
                </a:lnTo>
                <a:lnTo>
                  <a:pt x="68969" y="70075"/>
                </a:lnTo>
                <a:lnTo>
                  <a:pt x="67010" y="69539"/>
                </a:lnTo>
                <a:lnTo>
                  <a:pt x="65206" y="69138"/>
                </a:lnTo>
                <a:lnTo>
                  <a:pt x="63711" y="68816"/>
                </a:lnTo>
                <a:lnTo>
                  <a:pt x="61958" y="68414"/>
                </a:lnTo>
                <a:lnTo>
                  <a:pt x="59896" y="67958"/>
                </a:lnTo>
                <a:lnTo>
                  <a:pt x="57577" y="67503"/>
                </a:lnTo>
                <a:lnTo>
                  <a:pt x="54896" y="66940"/>
                </a:lnTo>
                <a:lnTo>
                  <a:pt x="52525" y="66458"/>
                </a:lnTo>
                <a:lnTo>
                  <a:pt x="50412" y="65975"/>
                </a:lnTo>
                <a:lnTo>
                  <a:pt x="48608" y="65627"/>
                </a:lnTo>
                <a:lnTo>
                  <a:pt x="46958" y="65279"/>
                </a:lnTo>
                <a:lnTo>
                  <a:pt x="45412" y="64957"/>
                </a:lnTo>
                <a:lnTo>
                  <a:pt x="43608" y="64555"/>
                </a:lnTo>
                <a:lnTo>
                  <a:pt x="41494" y="64073"/>
                </a:lnTo>
                <a:lnTo>
                  <a:pt x="39072" y="63537"/>
                </a:lnTo>
                <a:lnTo>
                  <a:pt x="36649" y="62947"/>
                </a:lnTo>
                <a:lnTo>
                  <a:pt x="34536" y="62384"/>
                </a:lnTo>
                <a:lnTo>
                  <a:pt x="32628" y="61902"/>
                </a:lnTo>
                <a:lnTo>
                  <a:pt x="31030" y="61420"/>
                </a:lnTo>
                <a:lnTo>
                  <a:pt x="28917" y="60777"/>
                </a:lnTo>
                <a:lnTo>
                  <a:pt x="26443" y="59973"/>
                </a:lnTo>
                <a:lnTo>
                  <a:pt x="23762" y="59035"/>
                </a:lnTo>
                <a:lnTo>
                  <a:pt x="21134" y="58097"/>
                </a:lnTo>
                <a:lnTo>
                  <a:pt x="18814" y="57132"/>
                </a:lnTo>
                <a:lnTo>
                  <a:pt x="16907" y="56221"/>
                </a:lnTo>
                <a:lnTo>
                  <a:pt x="15103" y="55230"/>
                </a:lnTo>
                <a:lnTo>
                  <a:pt x="13247" y="54158"/>
                </a:lnTo>
                <a:lnTo>
                  <a:pt x="11288" y="52952"/>
                </a:lnTo>
                <a:lnTo>
                  <a:pt x="9484" y="51665"/>
                </a:lnTo>
                <a:lnTo>
                  <a:pt x="7938" y="50326"/>
                </a:lnTo>
                <a:lnTo>
                  <a:pt x="6752" y="49039"/>
                </a:lnTo>
                <a:lnTo>
                  <a:pt x="5721" y="47646"/>
                </a:lnTo>
                <a:lnTo>
                  <a:pt x="4845" y="46172"/>
                </a:lnTo>
                <a:lnTo>
                  <a:pt x="4020" y="44618"/>
                </a:lnTo>
                <a:lnTo>
                  <a:pt x="3453" y="42903"/>
                </a:lnTo>
                <a:lnTo>
                  <a:pt x="3092" y="41161"/>
                </a:lnTo>
                <a:lnTo>
                  <a:pt x="2938" y="39338"/>
                </a:lnTo>
                <a:lnTo>
                  <a:pt x="3144" y="37114"/>
                </a:lnTo>
                <a:lnTo>
                  <a:pt x="3711" y="34917"/>
                </a:lnTo>
                <a:lnTo>
                  <a:pt x="4690" y="32773"/>
                </a:lnTo>
                <a:lnTo>
                  <a:pt x="6134" y="30683"/>
                </a:lnTo>
                <a:lnTo>
                  <a:pt x="7886" y="28700"/>
                </a:lnTo>
                <a:lnTo>
                  <a:pt x="10000" y="26797"/>
                </a:lnTo>
                <a:lnTo>
                  <a:pt x="12628" y="24948"/>
                </a:lnTo>
                <a:lnTo>
                  <a:pt x="15515" y="23153"/>
                </a:lnTo>
                <a:lnTo>
                  <a:pt x="18814" y="21491"/>
                </a:lnTo>
                <a:lnTo>
                  <a:pt x="22371" y="19991"/>
                </a:lnTo>
                <a:lnTo>
                  <a:pt x="26082" y="18624"/>
                </a:lnTo>
                <a:lnTo>
                  <a:pt x="30051" y="17418"/>
                </a:lnTo>
                <a:lnTo>
                  <a:pt x="34278" y="16400"/>
                </a:lnTo>
                <a:lnTo>
                  <a:pt x="38711" y="15515"/>
                </a:lnTo>
                <a:lnTo>
                  <a:pt x="43402" y="14765"/>
                </a:lnTo>
                <a:lnTo>
                  <a:pt x="48298" y="14175"/>
                </a:lnTo>
                <a:lnTo>
                  <a:pt x="48298" y="2143"/>
                </a:lnTo>
                <a:lnTo>
                  <a:pt x="48453" y="1581"/>
                </a:lnTo>
                <a:lnTo>
                  <a:pt x="48865" y="1071"/>
                </a:lnTo>
                <a:lnTo>
                  <a:pt x="49587" y="643"/>
                </a:lnTo>
                <a:lnTo>
                  <a:pt x="50412" y="267"/>
                </a:lnTo>
                <a:lnTo>
                  <a:pt x="51443" y="80"/>
                </a:lnTo>
                <a:lnTo>
                  <a:pt x="524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3121" tIns="61544" rIns="123121" bIns="61544" anchor="t" anchorCtr="0">
            <a:noAutofit/>
          </a:bodyPr>
          <a:lstStyle/>
          <a:p>
            <a:endParaRPr sz="3232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28" name="Google Shape;402;p38">
            <a:extLst>
              <a:ext uri="{FF2B5EF4-FFF2-40B4-BE49-F238E27FC236}">
                <a16:creationId xmlns:a16="http://schemas.microsoft.com/office/drawing/2014/main" id="{8E783274-BB5C-F941-BFC2-92459929F1B1}"/>
              </a:ext>
            </a:extLst>
          </p:cNvPr>
          <p:cNvSpPr txBox="1"/>
          <p:nvPr/>
        </p:nvSpPr>
        <p:spPr>
          <a:xfrm>
            <a:off x="1843806" y="1691470"/>
            <a:ext cx="1520456" cy="275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21" tIns="123121" rIns="123121" bIns="123121" anchor="ctr" anchorCtr="0">
            <a:noAutofit/>
          </a:bodyPr>
          <a:lstStyle/>
          <a:p>
            <a:endParaRPr sz="26934" b="1" dirty="0">
              <a:solidFill>
                <a:srgbClr val="ED1A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rebuchet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902" y="2920879"/>
            <a:ext cx="6691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4396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97188" y="2237871"/>
            <a:ext cx="3550840" cy="3900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defTabSz="1218804"/>
            <a:r>
              <a:rPr lang="vi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 khăn, vướng mắc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649774" y="6569460"/>
            <a:ext cx="146259" cy="1950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defTabSz="1218804"/>
            <a:r>
              <a:rPr lang="vi" sz="1599">
                <a:solidFill>
                  <a:srgbClr val="888888"/>
                </a:solidFill>
                <a:latin typeface="Arial"/>
              </a:rPr>
              <a:t>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788"/>
            <a:ext cx="4397188" cy="40570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55140" y="201706"/>
            <a:ext cx="4867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CHÍNH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97188" y="3171083"/>
            <a:ext cx="3550840" cy="3900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defTabSz="1218804"/>
            <a:r>
              <a:rPr lang="vi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vi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97188" y="1179766"/>
            <a:ext cx="3550840" cy="3900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defTabSz="1218804"/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vi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625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8150" y="0"/>
            <a:ext cx="1551969" cy="889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090469" y="634804"/>
            <a:ext cx="853177" cy="6744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43645" y="1054282"/>
            <a:ext cx="5702065" cy="164947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algn="ctr"/>
            <a:r>
              <a:rPr lang="vi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đổi số phải lấy người dân,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nghiệp là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tâm, là chủ </a:t>
            </a:r>
            <a:r>
              <a:rPr lang="vi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vi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là động lực của chuyển đổi số. </a:t>
            </a:r>
            <a:r>
              <a:rPr lang="vi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nghiệp cũng phải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vào quá trình chuyển đổi số</a:t>
            </a:r>
          </a:p>
        </p:txBody>
      </p:sp>
      <p:sp>
        <p:nvSpPr>
          <p:cNvPr id="6" name="Rectangle 5"/>
          <p:cNvSpPr/>
          <p:nvPr/>
        </p:nvSpPr>
        <p:spPr>
          <a:xfrm>
            <a:off x="5517057" y="3539633"/>
            <a:ext cx="6103496" cy="60534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295312"/>
            <a:r>
              <a:rPr lang="vi" sz="2133" b="1" dirty="0">
                <a:solidFill>
                  <a:srgbClr val="FF0000"/>
                </a:solidFill>
                <a:latin typeface="Arial"/>
              </a:rPr>
              <a:t>Thủ tướng Chính phủ Phạm </a:t>
            </a:r>
            <a:r>
              <a:rPr lang="en-US" sz="2133" b="1" dirty="0">
                <a:solidFill>
                  <a:srgbClr val="FF0000"/>
                </a:solidFill>
                <a:latin typeface="Arial"/>
              </a:rPr>
              <a:t>Minh </a:t>
            </a:r>
            <a:r>
              <a:rPr lang="vi" sz="2133" b="1" dirty="0">
                <a:solidFill>
                  <a:srgbClr val="FF0000"/>
                </a:solidFill>
                <a:latin typeface="Arial"/>
              </a:rPr>
              <a:t>Chính</a:t>
            </a:r>
          </a:p>
          <a:p>
            <a:pPr marL="92178"/>
            <a:r>
              <a:rPr lang="vi" sz="2133" b="1" dirty="0">
                <a:solidFill>
                  <a:srgbClr val="FF0000"/>
                </a:solidFill>
                <a:latin typeface="Arial"/>
              </a:rPr>
              <a:t>Chủ tịch </a:t>
            </a:r>
            <a:r>
              <a:rPr lang="vi" sz="2133" b="1" dirty="0" smtClean="0">
                <a:solidFill>
                  <a:srgbClr val="FF0000"/>
                </a:solidFill>
                <a:latin typeface="Arial"/>
              </a:rPr>
              <a:t>Ủy</a:t>
            </a:r>
            <a:r>
              <a:rPr lang="en-US" sz="2133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vi" sz="2133" b="1" dirty="0" smtClean="0">
                <a:solidFill>
                  <a:srgbClr val="FF0000"/>
                </a:solidFill>
                <a:latin typeface="Arial"/>
              </a:rPr>
              <a:t>ban </a:t>
            </a:r>
            <a:r>
              <a:rPr lang="vi" sz="2133" b="1" dirty="0">
                <a:solidFill>
                  <a:srgbClr val="FF0000"/>
                </a:solidFill>
                <a:latin typeface="Arial"/>
              </a:rPr>
              <a:t>Quốc </a:t>
            </a:r>
            <a:r>
              <a:rPr lang="en-US" sz="2133" b="1" dirty="0" err="1">
                <a:solidFill>
                  <a:srgbClr val="FF0000"/>
                </a:solidFill>
                <a:latin typeface="Arial"/>
              </a:rPr>
              <a:t>gia</a:t>
            </a:r>
            <a:r>
              <a:rPr lang="en-US" sz="2133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vi" sz="2133" b="1" dirty="0">
                <a:solidFill>
                  <a:srgbClr val="FF0000"/>
                </a:solidFill>
                <a:latin typeface="Arial"/>
              </a:rPr>
              <a:t>về </a:t>
            </a:r>
            <a:r>
              <a:rPr lang="en-US" sz="2133" b="1" dirty="0" smtClean="0">
                <a:solidFill>
                  <a:srgbClr val="FF0000"/>
                </a:solidFill>
                <a:latin typeface="Arial"/>
              </a:rPr>
              <a:t>C</a:t>
            </a:r>
            <a:r>
              <a:rPr lang="vi" sz="2133" b="1" dirty="0" smtClean="0">
                <a:solidFill>
                  <a:srgbClr val="FF0000"/>
                </a:solidFill>
                <a:latin typeface="Arial"/>
              </a:rPr>
              <a:t>huyển </a:t>
            </a:r>
            <a:r>
              <a:rPr lang="vi" sz="2133" b="1" dirty="0">
                <a:solidFill>
                  <a:srgbClr val="FF0000"/>
                </a:solidFill>
                <a:latin typeface="Arial"/>
              </a:rPr>
              <a:t>đổi </a:t>
            </a:r>
            <a:r>
              <a:rPr lang="vi" sz="2133" b="1" dirty="0" smtClean="0">
                <a:solidFill>
                  <a:srgbClr val="FF0000"/>
                </a:solidFill>
                <a:latin typeface="Arial"/>
              </a:rPr>
              <a:t>số</a:t>
            </a:r>
            <a:endParaRPr lang="vi" sz="2133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645711" y="6569460"/>
            <a:ext cx="146259" cy="1950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r>
              <a:rPr lang="vi" sz="1599">
                <a:solidFill>
                  <a:srgbClr val="888888"/>
                </a:solidFill>
                <a:latin typeface="Arial"/>
              </a:rPr>
              <a:t>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7376" y="2648556"/>
            <a:ext cx="853177" cy="6744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301"/>
            <a:ext cx="4953351" cy="4057650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8138159" y="4415246"/>
            <a:ext cx="627017" cy="548640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3691" y="5081787"/>
            <a:ext cx="11928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73"/>
              </a:spcAft>
            </a:pPr>
            <a:r>
              <a:rPr lang="vi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 hoạt động của người dân lên môi trường số bằng các nền tảng số Việt Nam để người dân được thụ hưởng những lợi ích của chuyển đổi </a:t>
            </a:r>
            <a:r>
              <a:rPr lang="vi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77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13" y="-50686"/>
            <a:ext cx="1410791" cy="14107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285" y="1436211"/>
            <a:ext cx="96087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ưa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nền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tảng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nghệ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kỹ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thông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qua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Tổ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nghệ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cộng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nhằm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thúc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đẩy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đổi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hộ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gia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đình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gắn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cuộc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dân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97362"/>
            <a:ext cx="121920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62" y="4919008"/>
            <a:ext cx="121494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bon,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42562" y="1700222"/>
            <a:ext cx="2540723" cy="817091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0">
                  <a:solidFill>
                    <a:srgbClr val="00206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sz="3200" b="1" dirty="0">
              <a:ln w="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35404" y="0"/>
            <a:ext cx="10456596" cy="1327233"/>
          </a:xfrm>
          <a:prstGeom prst="roundRect">
            <a:avLst/>
          </a:prstGeom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Krông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khẩn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24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47205" y="1411856"/>
            <a:ext cx="111447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UBND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trấn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7205" y="2681328"/>
            <a:ext cx="111447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01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bon,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buôn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01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nòng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cốt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khuyến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khích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cư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trú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1047205" y="5374159"/>
            <a:ext cx="111447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nay,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huyện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12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120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100%, ở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93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341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100%. </a:t>
            </a:r>
            <a:endParaRPr lang="en-US" sz="32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0" y="15480"/>
            <a:ext cx="12192000" cy="132723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Chuyển</a:t>
            </a:r>
            <a:r>
              <a:rPr kumimoji="0" lang="en-US" sz="3600" b="1" i="0" u="none" strike="noStrike" kern="0" cap="none" spc="0" normalizeH="0" baseline="0" noProof="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US" sz="3600" b="1" i="0" u="none" strike="noStrike" kern="0" cap="none" spc="0" normalizeH="0" baseline="0" noProof="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0" cap="none" spc="0" normalizeH="0" baseline="0" noProof="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600" b="1" i="0" u="none" strike="noStrike" kern="0" cap="none" spc="0" normalizeH="0" baseline="0" noProof="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0" cap="none" spc="0" normalizeH="0" baseline="0" noProof="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3600" b="1" i="0" u="none" strike="noStrike" kern="0" cap="none" spc="0" normalizeH="0" baseline="0" noProof="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1" i="0" u="none" strike="noStrike" kern="0" cap="none" spc="0" normalizeH="0" baseline="0" noProof="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huyện</a:t>
            </a:r>
            <a:r>
              <a:rPr kumimoji="0" lang="en-US" sz="3600" b="1" i="0" u="none" strike="noStrike" kern="0" cap="none" spc="0" normalizeH="0" baseline="0" noProof="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Krông</a:t>
            </a:r>
            <a:r>
              <a:rPr kumimoji="0" lang="en-US" sz="3600" b="1" i="0" u="none" strike="noStrike" kern="0" cap="none" spc="0" normalizeH="0" baseline="0" noProof="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Nô</a:t>
            </a:r>
            <a:r>
              <a:rPr kumimoji="0" lang="en-US" sz="3600" b="1" i="0" u="none" strike="noStrike" kern="0" cap="none" spc="0" normalizeH="0" baseline="0" noProof="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600" b="1" i="0" u="none" strike="noStrike" kern="0" cap="none" spc="0" normalizeH="0" baseline="0" noProof="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600" b="1" i="0" u="none" strike="noStrike" kern="0" cap="none" spc="0" normalizeH="0" baseline="0" noProof="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quyết</a:t>
            </a:r>
            <a:r>
              <a:rPr kumimoji="0" lang="en-US" sz="3600" b="1" i="0" u="none" strike="noStrike" kern="0" cap="none" spc="0" normalizeH="0" baseline="0" noProof="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liệt</a:t>
            </a:r>
            <a:r>
              <a:rPr kumimoji="0" lang="en-US" sz="3600" b="1" i="0" u="none" strike="noStrike" kern="0" cap="none" spc="0" normalizeH="0" baseline="0" noProof="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0" cap="none" spc="0" normalizeH="0" baseline="0" noProof="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khẩn</a:t>
            </a:r>
            <a:r>
              <a:rPr kumimoji="0" lang="en-US" sz="3600" b="1" i="0" u="none" strike="noStrike" kern="0" cap="none" spc="0" normalizeH="0" baseline="0" noProof="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trương</a:t>
            </a:r>
            <a:r>
              <a:rPr kumimoji="0" lang="en-US" sz="3600" b="1" i="0" u="none" strike="noStrike" kern="0" cap="none" spc="0" normalizeH="0" baseline="0" noProof="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0" cap="none" spc="0" normalizeH="0" baseline="0" noProof="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3600" b="1" i="0" u="none" strike="noStrike" kern="0" cap="none" spc="0" normalizeH="0" baseline="0" noProof="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3600" b="1" i="0" u="none" strike="noStrike" kern="0" cap="none" spc="0" normalizeH="0" baseline="0" noProof="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-39189" y="1684686"/>
            <a:ext cx="720634" cy="35910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0" y="2980009"/>
            <a:ext cx="681445" cy="35910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-39189" y="5483724"/>
            <a:ext cx="681445" cy="35910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1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9268" y="1326031"/>
            <a:ext cx="114691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bồi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huấn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tuyến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trương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cài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tảng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endParaRPr lang="en-US" sz="3000" b="1" dirty="0"/>
          </a:p>
        </p:txBody>
      </p:sp>
      <p:sp>
        <p:nvSpPr>
          <p:cNvPr id="3" name="Rectangle 2"/>
          <p:cNvSpPr/>
          <p:nvPr/>
        </p:nvSpPr>
        <p:spPr>
          <a:xfrm>
            <a:off x="679270" y="3283091"/>
            <a:ext cx="114691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3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huấn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cập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tỉnh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huyện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cài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tảng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sổ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khoẻ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hiểm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tra</a:t>
            </a:r>
            <a:r>
              <a:rPr lang="en-US" sz="3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3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3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tuyến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mã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QR Code,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đăng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ký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sàn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mại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Voso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Postmart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quảng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endParaRPr lang="en-US" sz="3000" b="1" dirty="0"/>
          </a:p>
        </p:txBody>
      </p:sp>
      <p:sp>
        <p:nvSpPr>
          <p:cNvPr id="4" name="Right Arrow 3"/>
          <p:cNvSpPr/>
          <p:nvPr/>
        </p:nvSpPr>
        <p:spPr>
          <a:xfrm>
            <a:off x="0" y="1451654"/>
            <a:ext cx="574767" cy="359109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" y="3401570"/>
            <a:ext cx="574766" cy="359109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15291" y="0"/>
            <a:ext cx="10676709" cy="1307963"/>
          </a:xfrm>
          <a:prstGeom prst="roundRect">
            <a:avLst/>
          </a:prstGeom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Krông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khẩn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79"/>
            <a:ext cx="992778" cy="99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6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760;p47">
            <a:extLst>
              <a:ext uri="{FF2B5EF4-FFF2-40B4-BE49-F238E27FC236}">
                <a16:creationId xmlns:a16="http://schemas.microsoft.com/office/drawing/2014/main" id="{0F001EA4-E79B-E743-8FCA-086BD7ECC963}"/>
              </a:ext>
            </a:extLst>
          </p:cNvPr>
          <p:cNvGrpSpPr/>
          <p:nvPr/>
        </p:nvGrpSpPr>
        <p:grpSpPr>
          <a:xfrm>
            <a:off x="5902846" y="2067317"/>
            <a:ext cx="386327" cy="387761"/>
            <a:chOff x="-204788" y="1498600"/>
            <a:chExt cx="4733826" cy="4751413"/>
          </a:xfrm>
        </p:grpSpPr>
        <p:sp>
          <p:nvSpPr>
            <p:cNvPr id="36" name="Google Shape;761;p47">
              <a:extLst>
                <a:ext uri="{FF2B5EF4-FFF2-40B4-BE49-F238E27FC236}">
                  <a16:creationId xmlns:a16="http://schemas.microsoft.com/office/drawing/2014/main" id="{BD1BA7E5-3F91-4544-818E-DD7145086D19}"/>
                </a:ext>
              </a:extLst>
            </p:cNvPr>
            <p:cNvSpPr/>
            <p:nvPr/>
          </p:nvSpPr>
          <p:spPr>
            <a:xfrm>
              <a:off x="-198438" y="2543175"/>
              <a:ext cx="3430500" cy="105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43619"/>
                  </a:lnTo>
                  <a:lnTo>
                    <a:pt x="115614" y="42081"/>
                  </a:lnTo>
                  <a:lnTo>
                    <a:pt x="111172" y="41628"/>
                  </a:lnTo>
                  <a:lnTo>
                    <a:pt x="106925" y="42081"/>
                  </a:lnTo>
                  <a:lnTo>
                    <a:pt x="102761" y="43438"/>
                  </a:lnTo>
                  <a:lnTo>
                    <a:pt x="98653" y="45701"/>
                  </a:lnTo>
                  <a:lnTo>
                    <a:pt x="94684" y="48868"/>
                  </a:lnTo>
                  <a:lnTo>
                    <a:pt x="90742" y="52760"/>
                  </a:lnTo>
                  <a:lnTo>
                    <a:pt x="86995" y="57375"/>
                  </a:lnTo>
                  <a:lnTo>
                    <a:pt x="83331" y="62805"/>
                  </a:lnTo>
                  <a:lnTo>
                    <a:pt x="79777" y="69140"/>
                  </a:lnTo>
                  <a:lnTo>
                    <a:pt x="76419" y="76018"/>
                  </a:lnTo>
                  <a:lnTo>
                    <a:pt x="73171" y="83619"/>
                  </a:lnTo>
                  <a:lnTo>
                    <a:pt x="70090" y="91855"/>
                  </a:lnTo>
                  <a:lnTo>
                    <a:pt x="67175" y="100542"/>
                  </a:lnTo>
                  <a:lnTo>
                    <a:pt x="64455" y="109954"/>
                  </a:lnTo>
                  <a:lnTo>
                    <a:pt x="61873" y="120000"/>
                  </a:lnTo>
                  <a:lnTo>
                    <a:pt x="61679" y="120000"/>
                  </a:lnTo>
                  <a:lnTo>
                    <a:pt x="61179" y="120000"/>
                  </a:lnTo>
                  <a:lnTo>
                    <a:pt x="60402" y="119819"/>
                  </a:lnTo>
                  <a:lnTo>
                    <a:pt x="59403" y="119819"/>
                  </a:lnTo>
                  <a:lnTo>
                    <a:pt x="58154" y="119638"/>
                  </a:lnTo>
                  <a:lnTo>
                    <a:pt x="56627" y="119276"/>
                  </a:lnTo>
                  <a:lnTo>
                    <a:pt x="54961" y="119095"/>
                  </a:lnTo>
                  <a:lnTo>
                    <a:pt x="53102" y="118823"/>
                  </a:lnTo>
                  <a:lnTo>
                    <a:pt x="51075" y="118280"/>
                  </a:lnTo>
                  <a:lnTo>
                    <a:pt x="48910" y="117828"/>
                  </a:lnTo>
                  <a:lnTo>
                    <a:pt x="46578" y="117194"/>
                  </a:lnTo>
                  <a:lnTo>
                    <a:pt x="44163" y="116380"/>
                  </a:lnTo>
                  <a:lnTo>
                    <a:pt x="41693" y="115384"/>
                  </a:lnTo>
                  <a:lnTo>
                    <a:pt x="39056" y="114389"/>
                  </a:lnTo>
                  <a:lnTo>
                    <a:pt x="36446" y="113212"/>
                  </a:lnTo>
                  <a:lnTo>
                    <a:pt x="33782" y="111855"/>
                  </a:lnTo>
                  <a:lnTo>
                    <a:pt x="31089" y="110407"/>
                  </a:lnTo>
                  <a:lnTo>
                    <a:pt x="28424" y="108778"/>
                  </a:lnTo>
                  <a:lnTo>
                    <a:pt x="25704" y="106787"/>
                  </a:lnTo>
                  <a:lnTo>
                    <a:pt x="23067" y="104796"/>
                  </a:lnTo>
                  <a:lnTo>
                    <a:pt x="20513" y="102533"/>
                  </a:lnTo>
                  <a:lnTo>
                    <a:pt x="17987" y="100000"/>
                  </a:lnTo>
                  <a:lnTo>
                    <a:pt x="15544" y="97375"/>
                  </a:lnTo>
                  <a:lnTo>
                    <a:pt x="13185" y="94479"/>
                  </a:lnTo>
                  <a:lnTo>
                    <a:pt x="11020" y="91312"/>
                  </a:lnTo>
                  <a:lnTo>
                    <a:pt x="8938" y="88054"/>
                  </a:lnTo>
                  <a:lnTo>
                    <a:pt x="7022" y="84253"/>
                  </a:lnTo>
                  <a:lnTo>
                    <a:pt x="5301" y="80452"/>
                  </a:lnTo>
                  <a:lnTo>
                    <a:pt x="3802" y="76199"/>
                  </a:lnTo>
                  <a:lnTo>
                    <a:pt x="2498" y="71764"/>
                  </a:lnTo>
                  <a:lnTo>
                    <a:pt x="1415" y="66968"/>
                  </a:lnTo>
                  <a:lnTo>
                    <a:pt x="555" y="61809"/>
                  </a:lnTo>
                  <a:lnTo>
                    <a:pt x="0" y="56380"/>
                  </a:lnTo>
                  <a:lnTo>
                    <a:pt x="0" y="452"/>
                  </a:lnTo>
                  <a:lnTo>
                    <a:pt x="1943" y="5248"/>
                  </a:lnTo>
                  <a:lnTo>
                    <a:pt x="4108" y="9864"/>
                  </a:lnTo>
                  <a:lnTo>
                    <a:pt x="6634" y="14298"/>
                  </a:lnTo>
                  <a:lnTo>
                    <a:pt x="9410" y="18552"/>
                  </a:lnTo>
                  <a:lnTo>
                    <a:pt x="12463" y="22533"/>
                  </a:lnTo>
                  <a:lnTo>
                    <a:pt x="15794" y="26334"/>
                  </a:lnTo>
                  <a:lnTo>
                    <a:pt x="19347" y="29773"/>
                  </a:lnTo>
                  <a:lnTo>
                    <a:pt x="23178" y="32850"/>
                  </a:lnTo>
                  <a:lnTo>
                    <a:pt x="27147" y="35656"/>
                  </a:lnTo>
                  <a:lnTo>
                    <a:pt x="31394" y="38190"/>
                  </a:lnTo>
                  <a:lnTo>
                    <a:pt x="35780" y="40271"/>
                  </a:lnTo>
                  <a:lnTo>
                    <a:pt x="40333" y="42081"/>
                  </a:lnTo>
                  <a:lnTo>
                    <a:pt x="45024" y="43619"/>
                  </a:lnTo>
                  <a:lnTo>
                    <a:pt x="49909" y="44615"/>
                  </a:lnTo>
                  <a:lnTo>
                    <a:pt x="54850" y="45248"/>
                  </a:lnTo>
                  <a:lnTo>
                    <a:pt x="59958" y="45520"/>
                  </a:lnTo>
                  <a:lnTo>
                    <a:pt x="65093" y="45248"/>
                  </a:lnTo>
                  <a:lnTo>
                    <a:pt x="70090" y="44615"/>
                  </a:lnTo>
                  <a:lnTo>
                    <a:pt x="74947" y="43619"/>
                  </a:lnTo>
                  <a:lnTo>
                    <a:pt x="79694" y="42081"/>
                  </a:lnTo>
                  <a:lnTo>
                    <a:pt x="84274" y="40271"/>
                  </a:lnTo>
                  <a:lnTo>
                    <a:pt x="88660" y="38190"/>
                  </a:lnTo>
                  <a:lnTo>
                    <a:pt x="92907" y="35475"/>
                  </a:lnTo>
                  <a:lnTo>
                    <a:pt x="96960" y="32760"/>
                  </a:lnTo>
                  <a:lnTo>
                    <a:pt x="100735" y="29592"/>
                  </a:lnTo>
                  <a:lnTo>
                    <a:pt x="104316" y="26153"/>
                  </a:lnTo>
                  <a:lnTo>
                    <a:pt x="107647" y="22352"/>
                  </a:lnTo>
                  <a:lnTo>
                    <a:pt x="110728" y="18371"/>
                  </a:lnTo>
                  <a:lnTo>
                    <a:pt x="113504" y="14117"/>
                  </a:lnTo>
                  <a:lnTo>
                    <a:pt x="115975" y="9683"/>
                  </a:lnTo>
                  <a:lnTo>
                    <a:pt x="118195" y="4886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3121" tIns="61544" rIns="123121" bIns="61544" anchor="t" anchorCtr="0">
              <a:noAutofit/>
            </a:bodyPr>
            <a:lstStyle/>
            <a:p>
              <a:endParaRPr sz="3232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37" name="Google Shape;762;p47">
              <a:extLst>
                <a:ext uri="{FF2B5EF4-FFF2-40B4-BE49-F238E27FC236}">
                  <a16:creationId xmlns:a16="http://schemas.microsoft.com/office/drawing/2014/main" id="{3A3F1868-1FF3-A24A-BEE4-E275B7BB5B78}"/>
                </a:ext>
              </a:extLst>
            </p:cNvPr>
            <p:cNvSpPr/>
            <p:nvPr/>
          </p:nvSpPr>
          <p:spPr>
            <a:xfrm>
              <a:off x="-200025" y="3422650"/>
              <a:ext cx="1620900" cy="1050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" y="0"/>
                  </a:moveTo>
                  <a:lnTo>
                    <a:pt x="3817" y="4803"/>
                  </a:lnTo>
                  <a:lnTo>
                    <a:pt x="8281" y="9244"/>
                  </a:lnTo>
                  <a:lnTo>
                    <a:pt x="13333" y="13504"/>
                  </a:lnTo>
                  <a:lnTo>
                    <a:pt x="18854" y="17673"/>
                  </a:lnTo>
                  <a:lnTo>
                    <a:pt x="24963" y="21480"/>
                  </a:lnTo>
                  <a:lnTo>
                    <a:pt x="31600" y="25105"/>
                  </a:lnTo>
                  <a:lnTo>
                    <a:pt x="38766" y="28549"/>
                  </a:lnTo>
                  <a:lnTo>
                    <a:pt x="46343" y="31631"/>
                  </a:lnTo>
                  <a:lnTo>
                    <a:pt x="54331" y="34441"/>
                  </a:lnTo>
                  <a:lnTo>
                    <a:pt x="62790" y="36978"/>
                  </a:lnTo>
                  <a:lnTo>
                    <a:pt x="71541" y="39244"/>
                  </a:lnTo>
                  <a:lnTo>
                    <a:pt x="80587" y="41057"/>
                  </a:lnTo>
                  <a:lnTo>
                    <a:pt x="90102" y="42688"/>
                  </a:lnTo>
                  <a:lnTo>
                    <a:pt x="99794" y="43867"/>
                  </a:lnTo>
                  <a:lnTo>
                    <a:pt x="109720" y="44682"/>
                  </a:lnTo>
                  <a:lnTo>
                    <a:pt x="120000" y="45226"/>
                  </a:lnTo>
                  <a:lnTo>
                    <a:pt x="116064" y="56737"/>
                  </a:lnTo>
                  <a:lnTo>
                    <a:pt x="112599" y="68791"/>
                  </a:lnTo>
                  <a:lnTo>
                    <a:pt x="109662" y="80936"/>
                  </a:lnTo>
                  <a:lnTo>
                    <a:pt x="107195" y="93625"/>
                  </a:lnTo>
                  <a:lnTo>
                    <a:pt x="105256" y="106676"/>
                  </a:lnTo>
                  <a:lnTo>
                    <a:pt x="103847" y="120000"/>
                  </a:lnTo>
                  <a:lnTo>
                    <a:pt x="94684" y="118912"/>
                  </a:lnTo>
                  <a:lnTo>
                    <a:pt x="85697" y="117371"/>
                  </a:lnTo>
                  <a:lnTo>
                    <a:pt x="77063" y="115558"/>
                  </a:lnTo>
                  <a:lnTo>
                    <a:pt x="68722" y="113474"/>
                  </a:lnTo>
                  <a:lnTo>
                    <a:pt x="60734" y="110936"/>
                  </a:lnTo>
                  <a:lnTo>
                    <a:pt x="53157" y="108308"/>
                  </a:lnTo>
                  <a:lnTo>
                    <a:pt x="45873" y="105226"/>
                  </a:lnTo>
                  <a:lnTo>
                    <a:pt x="39060" y="101873"/>
                  </a:lnTo>
                  <a:lnTo>
                    <a:pt x="32657" y="98247"/>
                  </a:lnTo>
                  <a:lnTo>
                    <a:pt x="26784" y="94441"/>
                  </a:lnTo>
                  <a:lnTo>
                    <a:pt x="21439" y="90543"/>
                  </a:lnTo>
                  <a:lnTo>
                    <a:pt x="16505" y="86193"/>
                  </a:lnTo>
                  <a:lnTo>
                    <a:pt x="12276" y="81752"/>
                  </a:lnTo>
                  <a:lnTo>
                    <a:pt x="8516" y="77129"/>
                  </a:lnTo>
                  <a:lnTo>
                    <a:pt x="5403" y="72416"/>
                  </a:lnTo>
                  <a:lnTo>
                    <a:pt x="2995" y="67432"/>
                  </a:lnTo>
                  <a:lnTo>
                    <a:pt x="1174" y="62356"/>
                  </a:lnTo>
                  <a:lnTo>
                    <a:pt x="0" y="5709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3121" tIns="61544" rIns="123121" bIns="61544" anchor="t" anchorCtr="0">
              <a:noAutofit/>
            </a:bodyPr>
            <a:lstStyle/>
            <a:p>
              <a:endParaRPr sz="3232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38" name="Google Shape;763;p47">
              <a:extLst>
                <a:ext uri="{FF2B5EF4-FFF2-40B4-BE49-F238E27FC236}">
                  <a16:creationId xmlns:a16="http://schemas.microsoft.com/office/drawing/2014/main" id="{464836C8-AEF7-4D4F-B7F6-83F42CEC5CEE}"/>
                </a:ext>
              </a:extLst>
            </p:cNvPr>
            <p:cNvSpPr/>
            <p:nvPr/>
          </p:nvSpPr>
          <p:spPr>
            <a:xfrm>
              <a:off x="-201613" y="4310063"/>
              <a:ext cx="1522500" cy="106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5" y="0"/>
                  </a:moveTo>
                  <a:lnTo>
                    <a:pt x="4191" y="4756"/>
                  </a:lnTo>
                  <a:lnTo>
                    <a:pt x="9071" y="9244"/>
                  </a:lnTo>
                  <a:lnTo>
                    <a:pt x="14577" y="13732"/>
                  </a:lnTo>
                  <a:lnTo>
                    <a:pt x="20709" y="17771"/>
                  </a:lnTo>
                  <a:lnTo>
                    <a:pt x="27403" y="21720"/>
                  </a:lnTo>
                  <a:lnTo>
                    <a:pt x="34661" y="25310"/>
                  </a:lnTo>
                  <a:lnTo>
                    <a:pt x="42544" y="28721"/>
                  </a:lnTo>
                  <a:lnTo>
                    <a:pt x="50928" y="31772"/>
                  </a:lnTo>
                  <a:lnTo>
                    <a:pt x="59687" y="34554"/>
                  </a:lnTo>
                  <a:lnTo>
                    <a:pt x="68884" y="37247"/>
                  </a:lnTo>
                  <a:lnTo>
                    <a:pt x="78581" y="39311"/>
                  </a:lnTo>
                  <a:lnTo>
                    <a:pt x="88717" y="41286"/>
                  </a:lnTo>
                  <a:lnTo>
                    <a:pt x="99040" y="42722"/>
                  </a:lnTo>
                  <a:lnTo>
                    <a:pt x="109739" y="43889"/>
                  </a:lnTo>
                  <a:lnTo>
                    <a:pt x="109739" y="44068"/>
                  </a:lnTo>
                  <a:lnTo>
                    <a:pt x="110052" y="57262"/>
                  </a:lnTo>
                  <a:lnTo>
                    <a:pt x="110865" y="70545"/>
                  </a:lnTo>
                  <a:lnTo>
                    <a:pt x="112367" y="83201"/>
                  </a:lnTo>
                  <a:lnTo>
                    <a:pt x="114431" y="95766"/>
                  </a:lnTo>
                  <a:lnTo>
                    <a:pt x="116934" y="108062"/>
                  </a:lnTo>
                  <a:lnTo>
                    <a:pt x="120000" y="120000"/>
                  </a:lnTo>
                  <a:lnTo>
                    <a:pt x="109614" y="119192"/>
                  </a:lnTo>
                  <a:lnTo>
                    <a:pt x="99603" y="117845"/>
                  </a:lnTo>
                  <a:lnTo>
                    <a:pt x="89843" y="116230"/>
                  </a:lnTo>
                  <a:lnTo>
                    <a:pt x="80396" y="114255"/>
                  </a:lnTo>
                  <a:lnTo>
                    <a:pt x="71386" y="112011"/>
                  </a:lnTo>
                  <a:lnTo>
                    <a:pt x="62752" y="109319"/>
                  </a:lnTo>
                  <a:lnTo>
                    <a:pt x="54494" y="106447"/>
                  </a:lnTo>
                  <a:lnTo>
                    <a:pt x="46736" y="103126"/>
                  </a:lnTo>
                  <a:lnTo>
                    <a:pt x="39478" y="99715"/>
                  </a:lnTo>
                  <a:lnTo>
                    <a:pt x="32721" y="95946"/>
                  </a:lnTo>
                  <a:lnTo>
                    <a:pt x="26590" y="91907"/>
                  </a:lnTo>
                  <a:lnTo>
                    <a:pt x="20896" y="87688"/>
                  </a:lnTo>
                  <a:lnTo>
                    <a:pt x="16016" y="83201"/>
                  </a:lnTo>
                  <a:lnTo>
                    <a:pt x="11574" y="78534"/>
                  </a:lnTo>
                  <a:lnTo>
                    <a:pt x="7945" y="73597"/>
                  </a:lnTo>
                  <a:lnTo>
                    <a:pt x="5005" y="68750"/>
                  </a:lnTo>
                  <a:lnTo>
                    <a:pt x="2815" y="63455"/>
                  </a:lnTo>
                  <a:lnTo>
                    <a:pt x="1376" y="58249"/>
                  </a:lnTo>
                  <a:lnTo>
                    <a:pt x="688" y="52864"/>
                  </a:lnTo>
                  <a:lnTo>
                    <a:pt x="312" y="53223"/>
                  </a:lnTo>
                  <a:lnTo>
                    <a:pt x="0" y="5367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3121" tIns="61544" rIns="123121" bIns="61544" anchor="t" anchorCtr="0">
              <a:noAutofit/>
            </a:bodyPr>
            <a:lstStyle/>
            <a:p>
              <a:endParaRPr sz="3232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39" name="Google Shape;764;p47">
              <a:extLst>
                <a:ext uri="{FF2B5EF4-FFF2-40B4-BE49-F238E27FC236}">
                  <a16:creationId xmlns:a16="http://schemas.microsoft.com/office/drawing/2014/main" id="{1E9A7485-3FDF-174D-9EAB-0F7714646CED}"/>
                </a:ext>
              </a:extLst>
            </p:cNvPr>
            <p:cNvSpPr/>
            <p:nvPr/>
          </p:nvSpPr>
          <p:spPr>
            <a:xfrm>
              <a:off x="-201613" y="5187950"/>
              <a:ext cx="2236800" cy="105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2683" y="4681"/>
                  </a:lnTo>
                  <a:lnTo>
                    <a:pt x="5793" y="9272"/>
                  </a:lnTo>
                  <a:lnTo>
                    <a:pt x="9371" y="13683"/>
                  </a:lnTo>
                  <a:lnTo>
                    <a:pt x="13375" y="18004"/>
                  </a:lnTo>
                  <a:lnTo>
                    <a:pt x="17806" y="21875"/>
                  </a:lnTo>
                  <a:lnTo>
                    <a:pt x="22662" y="25656"/>
                  </a:lnTo>
                  <a:lnTo>
                    <a:pt x="27859" y="29077"/>
                  </a:lnTo>
                  <a:lnTo>
                    <a:pt x="33354" y="32408"/>
                  </a:lnTo>
                  <a:lnTo>
                    <a:pt x="39233" y="35198"/>
                  </a:lnTo>
                  <a:lnTo>
                    <a:pt x="45452" y="37809"/>
                  </a:lnTo>
                  <a:lnTo>
                    <a:pt x="51884" y="40240"/>
                  </a:lnTo>
                  <a:lnTo>
                    <a:pt x="58615" y="42220"/>
                  </a:lnTo>
                  <a:lnTo>
                    <a:pt x="65601" y="43660"/>
                  </a:lnTo>
                  <a:lnTo>
                    <a:pt x="72800" y="45011"/>
                  </a:lnTo>
                  <a:lnTo>
                    <a:pt x="80127" y="45821"/>
                  </a:lnTo>
                  <a:lnTo>
                    <a:pt x="87667" y="46271"/>
                  </a:lnTo>
                  <a:lnTo>
                    <a:pt x="90820" y="56984"/>
                  </a:lnTo>
                  <a:lnTo>
                    <a:pt x="94142" y="66976"/>
                  </a:lnTo>
                  <a:lnTo>
                    <a:pt x="97891" y="76609"/>
                  </a:lnTo>
                  <a:lnTo>
                    <a:pt x="101810" y="85791"/>
                  </a:lnTo>
                  <a:lnTo>
                    <a:pt x="105985" y="94433"/>
                  </a:lnTo>
                  <a:lnTo>
                    <a:pt x="110500" y="102445"/>
                  </a:lnTo>
                  <a:lnTo>
                    <a:pt x="115143" y="110007"/>
                  </a:lnTo>
                  <a:lnTo>
                    <a:pt x="120000" y="116849"/>
                  </a:lnTo>
                  <a:lnTo>
                    <a:pt x="113354" y="118199"/>
                  </a:lnTo>
                  <a:lnTo>
                    <a:pt x="106453" y="119189"/>
                  </a:lnTo>
                  <a:lnTo>
                    <a:pt x="99339" y="119819"/>
                  </a:lnTo>
                  <a:lnTo>
                    <a:pt x="92140" y="120000"/>
                  </a:lnTo>
                  <a:lnTo>
                    <a:pt x="84941" y="119819"/>
                  </a:lnTo>
                  <a:lnTo>
                    <a:pt x="77912" y="119189"/>
                  </a:lnTo>
                  <a:lnTo>
                    <a:pt x="71011" y="118199"/>
                  </a:lnTo>
                  <a:lnTo>
                    <a:pt x="64323" y="116849"/>
                  </a:lnTo>
                  <a:lnTo>
                    <a:pt x="57848" y="115048"/>
                  </a:lnTo>
                  <a:lnTo>
                    <a:pt x="51629" y="112978"/>
                  </a:lnTo>
                  <a:lnTo>
                    <a:pt x="45623" y="110457"/>
                  </a:lnTo>
                  <a:lnTo>
                    <a:pt x="39872" y="107846"/>
                  </a:lnTo>
                  <a:lnTo>
                    <a:pt x="34462" y="104786"/>
                  </a:lnTo>
                  <a:lnTo>
                    <a:pt x="29435" y="101455"/>
                  </a:lnTo>
                  <a:lnTo>
                    <a:pt x="24621" y="97854"/>
                  </a:lnTo>
                  <a:lnTo>
                    <a:pt x="20191" y="94073"/>
                  </a:lnTo>
                  <a:lnTo>
                    <a:pt x="16187" y="90022"/>
                  </a:lnTo>
                  <a:lnTo>
                    <a:pt x="12523" y="85791"/>
                  </a:lnTo>
                  <a:lnTo>
                    <a:pt x="9371" y="81200"/>
                  </a:lnTo>
                  <a:lnTo>
                    <a:pt x="6560" y="76609"/>
                  </a:lnTo>
                  <a:lnTo>
                    <a:pt x="4259" y="71657"/>
                  </a:lnTo>
                  <a:lnTo>
                    <a:pt x="2385" y="66616"/>
                  </a:lnTo>
                  <a:lnTo>
                    <a:pt x="1064" y="61575"/>
                  </a:lnTo>
                  <a:lnTo>
                    <a:pt x="212" y="56084"/>
                  </a:lnTo>
                  <a:lnTo>
                    <a:pt x="0" y="506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3121" tIns="61544" rIns="123121" bIns="61544" anchor="t" anchorCtr="0">
              <a:noAutofit/>
            </a:bodyPr>
            <a:lstStyle/>
            <a:p>
              <a:endParaRPr sz="3232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40" name="Google Shape;765;p47">
              <a:extLst>
                <a:ext uri="{FF2B5EF4-FFF2-40B4-BE49-F238E27FC236}">
                  <a16:creationId xmlns:a16="http://schemas.microsoft.com/office/drawing/2014/main" id="{BDA4C900-C608-1248-BC5D-C66777A4C4DE}"/>
                </a:ext>
              </a:extLst>
            </p:cNvPr>
            <p:cNvSpPr/>
            <p:nvPr/>
          </p:nvSpPr>
          <p:spPr>
            <a:xfrm>
              <a:off x="-204788" y="1498600"/>
              <a:ext cx="3440100" cy="12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4679" y="156"/>
                  </a:lnTo>
                  <a:lnTo>
                    <a:pt x="69275" y="702"/>
                  </a:lnTo>
                  <a:lnTo>
                    <a:pt x="73733" y="1561"/>
                  </a:lnTo>
                  <a:lnTo>
                    <a:pt x="78107" y="2654"/>
                  </a:lnTo>
                  <a:lnTo>
                    <a:pt x="82288" y="4216"/>
                  </a:lnTo>
                  <a:lnTo>
                    <a:pt x="86386" y="6089"/>
                  </a:lnTo>
                  <a:lnTo>
                    <a:pt x="90290" y="8041"/>
                  </a:lnTo>
                  <a:lnTo>
                    <a:pt x="93973" y="10461"/>
                  </a:lnTo>
                  <a:lnTo>
                    <a:pt x="97489" y="13038"/>
                  </a:lnTo>
                  <a:lnTo>
                    <a:pt x="100812" y="16005"/>
                  </a:lnTo>
                  <a:lnTo>
                    <a:pt x="103940" y="19128"/>
                  </a:lnTo>
                  <a:lnTo>
                    <a:pt x="106820" y="22407"/>
                  </a:lnTo>
                  <a:lnTo>
                    <a:pt x="109423" y="25998"/>
                  </a:lnTo>
                  <a:lnTo>
                    <a:pt x="111804" y="29668"/>
                  </a:lnTo>
                  <a:lnTo>
                    <a:pt x="113908" y="33493"/>
                  </a:lnTo>
                  <a:lnTo>
                    <a:pt x="115708" y="37631"/>
                  </a:lnTo>
                  <a:lnTo>
                    <a:pt x="117231" y="41847"/>
                  </a:lnTo>
                  <a:lnTo>
                    <a:pt x="118394" y="46141"/>
                  </a:lnTo>
                  <a:lnTo>
                    <a:pt x="119280" y="50670"/>
                  </a:lnTo>
                  <a:lnTo>
                    <a:pt x="119806" y="55198"/>
                  </a:lnTo>
                  <a:lnTo>
                    <a:pt x="120000" y="59882"/>
                  </a:lnTo>
                  <a:lnTo>
                    <a:pt x="119806" y="64567"/>
                  </a:lnTo>
                  <a:lnTo>
                    <a:pt x="119280" y="69251"/>
                  </a:lnTo>
                  <a:lnTo>
                    <a:pt x="118394" y="73702"/>
                  </a:lnTo>
                  <a:lnTo>
                    <a:pt x="117231" y="78074"/>
                  </a:lnTo>
                  <a:lnTo>
                    <a:pt x="115708" y="82212"/>
                  </a:lnTo>
                  <a:lnTo>
                    <a:pt x="113908" y="86350"/>
                  </a:lnTo>
                  <a:lnTo>
                    <a:pt x="111804" y="90175"/>
                  </a:lnTo>
                  <a:lnTo>
                    <a:pt x="109423" y="94001"/>
                  </a:lnTo>
                  <a:lnTo>
                    <a:pt x="106820" y="97436"/>
                  </a:lnTo>
                  <a:lnTo>
                    <a:pt x="103940" y="100793"/>
                  </a:lnTo>
                  <a:lnTo>
                    <a:pt x="100812" y="103916"/>
                  </a:lnTo>
                  <a:lnTo>
                    <a:pt x="97489" y="106805"/>
                  </a:lnTo>
                  <a:lnTo>
                    <a:pt x="93973" y="109303"/>
                  </a:lnTo>
                  <a:lnTo>
                    <a:pt x="90290" y="111724"/>
                  </a:lnTo>
                  <a:lnTo>
                    <a:pt x="86386" y="113832"/>
                  </a:lnTo>
                  <a:lnTo>
                    <a:pt x="82288" y="115705"/>
                  </a:lnTo>
                  <a:lnTo>
                    <a:pt x="78107" y="117111"/>
                  </a:lnTo>
                  <a:lnTo>
                    <a:pt x="73733" y="118438"/>
                  </a:lnTo>
                  <a:lnTo>
                    <a:pt x="69275" y="119297"/>
                  </a:lnTo>
                  <a:lnTo>
                    <a:pt x="64679" y="119687"/>
                  </a:lnTo>
                  <a:lnTo>
                    <a:pt x="60000" y="120000"/>
                  </a:lnTo>
                  <a:lnTo>
                    <a:pt x="55320" y="119687"/>
                  </a:lnTo>
                  <a:lnTo>
                    <a:pt x="50752" y="119297"/>
                  </a:lnTo>
                  <a:lnTo>
                    <a:pt x="46266" y="118438"/>
                  </a:lnTo>
                  <a:lnTo>
                    <a:pt x="41892" y="117111"/>
                  </a:lnTo>
                  <a:lnTo>
                    <a:pt x="37711" y="115705"/>
                  </a:lnTo>
                  <a:lnTo>
                    <a:pt x="33640" y="113832"/>
                  </a:lnTo>
                  <a:lnTo>
                    <a:pt x="29764" y="111724"/>
                  </a:lnTo>
                  <a:lnTo>
                    <a:pt x="26026" y="109303"/>
                  </a:lnTo>
                  <a:lnTo>
                    <a:pt x="22510" y="106805"/>
                  </a:lnTo>
                  <a:lnTo>
                    <a:pt x="19187" y="103916"/>
                  </a:lnTo>
                  <a:lnTo>
                    <a:pt x="16059" y="100793"/>
                  </a:lnTo>
                  <a:lnTo>
                    <a:pt x="13179" y="97436"/>
                  </a:lnTo>
                  <a:lnTo>
                    <a:pt x="10576" y="94001"/>
                  </a:lnTo>
                  <a:lnTo>
                    <a:pt x="8195" y="90175"/>
                  </a:lnTo>
                  <a:lnTo>
                    <a:pt x="6146" y="86350"/>
                  </a:lnTo>
                  <a:lnTo>
                    <a:pt x="4347" y="82212"/>
                  </a:lnTo>
                  <a:lnTo>
                    <a:pt x="2824" y="78074"/>
                  </a:lnTo>
                  <a:lnTo>
                    <a:pt x="1605" y="73702"/>
                  </a:lnTo>
                  <a:lnTo>
                    <a:pt x="747" y="69251"/>
                  </a:lnTo>
                  <a:lnTo>
                    <a:pt x="193" y="64567"/>
                  </a:lnTo>
                  <a:lnTo>
                    <a:pt x="0" y="59882"/>
                  </a:lnTo>
                  <a:lnTo>
                    <a:pt x="193" y="55198"/>
                  </a:lnTo>
                  <a:lnTo>
                    <a:pt x="747" y="50670"/>
                  </a:lnTo>
                  <a:lnTo>
                    <a:pt x="1605" y="46141"/>
                  </a:lnTo>
                  <a:lnTo>
                    <a:pt x="2824" y="41847"/>
                  </a:lnTo>
                  <a:lnTo>
                    <a:pt x="4347" y="37631"/>
                  </a:lnTo>
                  <a:lnTo>
                    <a:pt x="6146" y="33493"/>
                  </a:lnTo>
                  <a:lnTo>
                    <a:pt x="8195" y="29668"/>
                  </a:lnTo>
                  <a:lnTo>
                    <a:pt x="10576" y="25998"/>
                  </a:lnTo>
                  <a:lnTo>
                    <a:pt x="13179" y="22407"/>
                  </a:lnTo>
                  <a:lnTo>
                    <a:pt x="16059" y="19128"/>
                  </a:lnTo>
                  <a:lnTo>
                    <a:pt x="19187" y="16005"/>
                  </a:lnTo>
                  <a:lnTo>
                    <a:pt x="22510" y="13038"/>
                  </a:lnTo>
                  <a:lnTo>
                    <a:pt x="26026" y="10461"/>
                  </a:lnTo>
                  <a:lnTo>
                    <a:pt x="29764" y="8041"/>
                  </a:lnTo>
                  <a:lnTo>
                    <a:pt x="33640" y="6089"/>
                  </a:lnTo>
                  <a:lnTo>
                    <a:pt x="37711" y="4216"/>
                  </a:lnTo>
                  <a:lnTo>
                    <a:pt x="41892" y="2654"/>
                  </a:lnTo>
                  <a:lnTo>
                    <a:pt x="46266" y="1561"/>
                  </a:lnTo>
                  <a:lnTo>
                    <a:pt x="50752" y="702"/>
                  </a:lnTo>
                  <a:lnTo>
                    <a:pt x="55320" y="156"/>
                  </a:lnTo>
                  <a:lnTo>
                    <a:pt x="60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3121" tIns="61544" rIns="123121" bIns="61544" anchor="t" anchorCtr="0">
              <a:noAutofit/>
            </a:bodyPr>
            <a:lstStyle/>
            <a:p>
              <a:endParaRPr sz="3232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41" name="Google Shape;766;p47">
              <a:extLst>
                <a:ext uri="{FF2B5EF4-FFF2-40B4-BE49-F238E27FC236}">
                  <a16:creationId xmlns:a16="http://schemas.microsoft.com/office/drawing/2014/main" id="{CF3A1806-8D2A-C447-BA3F-6F5BD6143CC8}"/>
                </a:ext>
              </a:extLst>
            </p:cNvPr>
            <p:cNvSpPr/>
            <p:nvPr/>
          </p:nvSpPr>
          <p:spPr>
            <a:xfrm>
              <a:off x="1430338" y="3148013"/>
              <a:ext cx="3098700" cy="310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984" y="18709"/>
                  </a:moveTo>
                  <a:lnTo>
                    <a:pt x="58755" y="18832"/>
                  </a:lnTo>
                  <a:lnTo>
                    <a:pt x="57587" y="19201"/>
                  </a:lnTo>
                  <a:lnTo>
                    <a:pt x="56573" y="19877"/>
                  </a:lnTo>
                  <a:lnTo>
                    <a:pt x="55743" y="20706"/>
                  </a:lnTo>
                  <a:lnTo>
                    <a:pt x="55067" y="21720"/>
                  </a:lnTo>
                  <a:lnTo>
                    <a:pt x="54668" y="22887"/>
                  </a:lnTo>
                  <a:lnTo>
                    <a:pt x="54514" y="24178"/>
                  </a:lnTo>
                  <a:lnTo>
                    <a:pt x="54514" y="27926"/>
                  </a:lnTo>
                  <a:lnTo>
                    <a:pt x="52209" y="28817"/>
                  </a:lnTo>
                  <a:lnTo>
                    <a:pt x="50058" y="29953"/>
                  </a:lnTo>
                  <a:lnTo>
                    <a:pt x="48092" y="31336"/>
                  </a:lnTo>
                  <a:lnTo>
                    <a:pt x="46309" y="32964"/>
                  </a:lnTo>
                  <a:lnTo>
                    <a:pt x="44742" y="34746"/>
                  </a:lnTo>
                  <a:lnTo>
                    <a:pt x="43390" y="36743"/>
                  </a:lnTo>
                  <a:lnTo>
                    <a:pt x="42345" y="38986"/>
                  </a:lnTo>
                  <a:lnTo>
                    <a:pt x="41485" y="41290"/>
                  </a:lnTo>
                  <a:lnTo>
                    <a:pt x="41055" y="43748"/>
                  </a:lnTo>
                  <a:lnTo>
                    <a:pt x="40870" y="46298"/>
                  </a:lnTo>
                  <a:lnTo>
                    <a:pt x="41055" y="48878"/>
                  </a:lnTo>
                  <a:lnTo>
                    <a:pt x="41546" y="51397"/>
                  </a:lnTo>
                  <a:lnTo>
                    <a:pt x="42407" y="53732"/>
                  </a:lnTo>
                  <a:lnTo>
                    <a:pt x="43451" y="55975"/>
                  </a:lnTo>
                  <a:lnTo>
                    <a:pt x="44865" y="58003"/>
                  </a:lnTo>
                  <a:lnTo>
                    <a:pt x="46463" y="59846"/>
                  </a:lnTo>
                  <a:lnTo>
                    <a:pt x="48307" y="61443"/>
                  </a:lnTo>
                  <a:lnTo>
                    <a:pt x="50335" y="62857"/>
                  </a:lnTo>
                  <a:lnTo>
                    <a:pt x="52548" y="63963"/>
                  </a:lnTo>
                  <a:lnTo>
                    <a:pt x="54914" y="64761"/>
                  </a:lnTo>
                  <a:lnTo>
                    <a:pt x="57434" y="65253"/>
                  </a:lnTo>
                  <a:lnTo>
                    <a:pt x="59984" y="65468"/>
                  </a:lnTo>
                  <a:lnTo>
                    <a:pt x="61674" y="65652"/>
                  </a:lnTo>
                  <a:lnTo>
                    <a:pt x="63180" y="66082"/>
                  </a:lnTo>
                  <a:lnTo>
                    <a:pt x="64563" y="66881"/>
                  </a:lnTo>
                  <a:lnTo>
                    <a:pt x="65792" y="67895"/>
                  </a:lnTo>
                  <a:lnTo>
                    <a:pt x="66745" y="69124"/>
                  </a:lnTo>
                  <a:lnTo>
                    <a:pt x="67544" y="70506"/>
                  </a:lnTo>
                  <a:lnTo>
                    <a:pt x="68035" y="72012"/>
                  </a:lnTo>
                  <a:lnTo>
                    <a:pt x="68189" y="73701"/>
                  </a:lnTo>
                  <a:lnTo>
                    <a:pt x="68035" y="75268"/>
                  </a:lnTo>
                  <a:lnTo>
                    <a:pt x="67574" y="76712"/>
                  </a:lnTo>
                  <a:lnTo>
                    <a:pt x="66868" y="78095"/>
                  </a:lnTo>
                  <a:lnTo>
                    <a:pt x="65976" y="79293"/>
                  </a:lnTo>
                  <a:lnTo>
                    <a:pt x="64839" y="80276"/>
                  </a:lnTo>
                  <a:lnTo>
                    <a:pt x="63580" y="81075"/>
                  </a:lnTo>
                  <a:lnTo>
                    <a:pt x="62104" y="81566"/>
                  </a:lnTo>
                  <a:lnTo>
                    <a:pt x="60537" y="81843"/>
                  </a:lnTo>
                  <a:lnTo>
                    <a:pt x="60322" y="81843"/>
                  </a:lnTo>
                  <a:lnTo>
                    <a:pt x="59769" y="81781"/>
                  </a:lnTo>
                  <a:lnTo>
                    <a:pt x="59032" y="81628"/>
                  </a:lnTo>
                  <a:lnTo>
                    <a:pt x="58079" y="81443"/>
                  </a:lnTo>
                  <a:lnTo>
                    <a:pt x="57096" y="81136"/>
                  </a:lnTo>
                  <a:lnTo>
                    <a:pt x="56020" y="80675"/>
                  </a:lnTo>
                  <a:lnTo>
                    <a:pt x="54975" y="80061"/>
                  </a:lnTo>
                  <a:lnTo>
                    <a:pt x="54023" y="79293"/>
                  </a:lnTo>
                  <a:lnTo>
                    <a:pt x="53008" y="78556"/>
                  </a:lnTo>
                  <a:lnTo>
                    <a:pt x="51902" y="78003"/>
                  </a:lnTo>
                  <a:lnTo>
                    <a:pt x="50704" y="77726"/>
                  </a:lnTo>
                  <a:lnTo>
                    <a:pt x="49536" y="77665"/>
                  </a:lnTo>
                  <a:lnTo>
                    <a:pt x="48368" y="77880"/>
                  </a:lnTo>
                  <a:lnTo>
                    <a:pt x="47262" y="78341"/>
                  </a:lnTo>
                  <a:lnTo>
                    <a:pt x="46248" y="79047"/>
                  </a:lnTo>
                  <a:lnTo>
                    <a:pt x="45480" y="80061"/>
                  </a:lnTo>
                  <a:lnTo>
                    <a:pt x="44896" y="81136"/>
                  </a:lnTo>
                  <a:lnTo>
                    <a:pt x="44619" y="82304"/>
                  </a:lnTo>
                  <a:lnTo>
                    <a:pt x="44558" y="83471"/>
                  </a:lnTo>
                  <a:lnTo>
                    <a:pt x="44804" y="84639"/>
                  </a:lnTo>
                  <a:lnTo>
                    <a:pt x="45295" y="85806"/>
                  </a:lnTo>
                  <a:lnTo>
                    <a:pt x="46033" y="86820"/>
                  </a:lnTo>
                  <a:lnTo>
                    <a:pt x="47539" y="88233"/>
                  </a:lnTo>
                  <a:lnTo>
                    <a:pt x="49106" y="89462"/>
                  </a:lnTo>
                  <a:lnTo>
                    <a:pt x="50827" y="90445"/>
                  </a:lnTo>
                  <a:lnTo>
                    <a:pt x="52609" y="91336"/>
                  </a:lnTo>
                  <a:lnTo>
                    <a:pt x="54514" y="92012"/>
                  </a:lnTo>
                  <a:lnTo>
                    <a:pt x="54514" y="95821"/>
                  </a:lnTo>
                  <a:lnTo>
                    <a:pt x="54668" y="97112"/>
                  </a:lnTo>
                  <a:lnTo>
                    <a:pt x="55067" y="98218"/>
                  </a:lnTo>
                  <a:lnTo>
                    <a:pt x="55743" y="99231"/>
                  </a:lnTo>
                  <a:lnTo>
                    <a:pt x="56573" y="100122"/>
                  </a:lnTo>
                  <a:lnTo>
                    <a:pt x="57587" y="100737"/>
                  </a:lnTo>
                  <a:lnTo>
                    <a:pt x="58755" y="101136"/>
                  </a:lnTo>
                  <a:lnTo>
                    <a:pt x="59984" y="101290"/>
                  </a:lnTo>
                  <a:lnTo>
                    <a:pt x="61275" y="101136"/>
                  </a:lnTo>
                  <a:lnTo>
                    <a:pt x="62381" y="100737"/>
                  </a:lnTo>
                  <a:lnTo>
                    <a:pt x="63457" y="100122"/>
                  </a:lnTo>
                  <a:lnTo>
                    <a:pt x="64286" y="99231"/>
                  </a:lnTo>
                  <a:lnTo>
                    <a:pt x="64901" y="98218"/>
                  </a:lnTo>
                  <a:lnTo>
                    <a:pt x="65362" y="97112"/>
                  </a:lnTo>
                  <a:lnTo>
                    <a:pt x="65454" y="95821"/>
                  </a:lnTo>
                  <a:lnTo>
                    <a:pt x="65454" y="92012"/>
                  </a:lnTo>
                  <a:lnTo>
                    <a:pt x="67759" y="91182"/>
                  </a:lnTo>
                  <a:lnTo>
                    <a:pt x="69941" y="90076"/>
                  </a:lnTo>
                  <a:lnTo>
                    <a:pt x="71877" y="88663"/>
                  </a:lnTo>
                  <a:lnTo>
                    <a:pt x="73690" y="87035"/>
                  </a:lnTo>
                  <a:lnTo>
                    <a:pt x="75226" y="85192"/>
                  </a:lnTo>
                  <a:lnTo>
                    <a:pt x="76578" y="83195"/>
                  </a:lnTo>
                  <a:lnTo>
                    <a:pt x="77685" y="81013"/>
                  </a:lnTo>
                  <a:lnTo>
                    <a:pt x="78483" y="78678"/>
                  </a:lnTo>
                  <a:lnTo>
                    <a:pt x="78975" y="76221"/>
                  </a:lnTo>
                  <a:lnTo>
                    <a:pt x="79160" y="73701"/>
                  </a:lnTo>
                  <a:lnTo>
                    <a:pt x="78975" y="71059"/>
                  </a:lnTo>
                  <a:lnTo>
                    <a:pt x="78422" y="68602"/>
                  </a:lnTo>
                  <a:lnTo>
                    <a:pt x="77654" y="66205"/>
                  </a:lnTo>
                  <a:lnTo>
                    <a:pt x="76517" y="64024"/>
                  </a:lnTo>
                  <a:lnTo>
                    <a:pt x="75134" y="61966"/>
                  </a:lnTo>
                  <a:lnTo>
                    <a:pt x="73505" y="60184"/>
                  </a:lnTo>
                  <a:lnTo>
                    <a:pt x="71661" y="58556"/>
                  </a:lnTo>
                  <a:lnTo>
                    <a:pt x="69664" y="57142"/>
                  </a:lnTo>
                  <a:lnTo>
                    <a:pt x="67421" y="56036"/>
                  </a:lnTo>
                  <a:lnTo>
                    <a:pt x="65085" y="55207"/>
                  </a:lnTo>
                  <a:lnTo>
                    <a:pt x="62627" y="54685"/>
                  </a:lnTo>
                  <a:lnTo>
                    <a:pt x="59984" y="54531"/>
                  </a:lnTo>
                  <a:lnTo>
                    <a:pt x="58355" y="54347"/>
                  </a:lnTo>
                  <a:lnTo>
                    <a:pt x="56819" y="53855"/>
                  </a:lnTo>
                  <a:lnTo>
                    <a:pt x="55405" y="53118"/>
                  </a:lnTo>
                  <a:lnTo>
                    <a:pt x="54238" y="52135"/>
                  </a:lnTo>
                  <a:lnTo>
                    <a:pt x="53224" y="50906"/>
                  </a:lnTo>
                  <a:lnTo>
                    <a:pt x="52455" y="49493"/>
                  </a:lnTo>
                  <a:lnTo>
                    <a:pt x="51994" y="47926"/>
                  </a:lnTo>
                  <a:lnTo>
                    <a:pt x="51841" y="46298"/>
                  </a:lnTo>
                  <a:lnTo>
                    <a:pt x="51933" y="44761"/>
                  </a:lnTo>
                  <a:lnTo>
                    <a:pt x="52394" y="43225"/>
                  </a:lnTo>
                  <a:lnTo>
                    <a:pt x="53131" y="41904"/>
                  </a:lnTo>
                  <a:lnTo>
                    <a:pt x="54023" y="40737"/>
                  </a:lnTo>
                  <a:lnTo>
                    <a:pt x="55190" y="39723"/>
                  </a:lnTo>
                  <a:lnTo>
                    <a:pt x="56481" y="38924"/>
                  </a:lnTo>
                  <a:lnTo>
                    <a:pt x="57864" y="38371"/>
                  </a:lnTo>
                  <a:lnTo>
                    <a:pt x="59431" y="38156"/>
                  </a:lnTo>
                  <a:lnTo>
                    <a:pt x="59646" y="38156"/>
                  </a:lnTo>
                  <a:lnTo>
                    <a:pt x="60107" y="38156"/>
                  </a:lnTo>
                  <a:lnTo>
                    <a:pt x="60783" y="38218"/>
                  </a:lnTo>
                  <a:lnTo>
                    <a:pt x="61613" y="38371"/>
                  </a:lnTo>
                  <a:lnTo>
                    <a:pt x="62504" y="38586"/>
                  </a:lnTo>
                  <a:lnTo>
                    <a:pt x="63457" y="38894"/>
                  </a:lnTo>
                  <a:lnTo>
                    <a:pt x="64409" y="39324"/>
                  </a:lnTo>
                  <a:lnTo>
                    <a:pt x="65239" y="39938"/>
                  </a:lnTo>
                  <a:lnTo>
                    <a:pt x="66038" y="40675"/>
                  </a:lnTo>
                  <a:lnTo>
                    <a:pt x="66806" y="41443"/>
                  </a:lnTo>
                  <a:lnTo>
                    <a:pt x="67697" y="41996"/>
                  </a:lnTo>
                  <a:lnTo>
                    <a:pt x="68711" y="42334"/>
                  </a:lnTo>
                  <a:lnTo>
                    <a:pt x="69756" y="42457"/>
                  </a:lnTo>
                  <a:lnTo>
                    <a:pt x="70832" y="42334"/>
                  </a:lnTo>
                  <a:lnTo>
                    <a:pt x="71846" y="42058"/>
                  </a:lnTo>
                  <a:lnTo>
                    <a:pt x="72829" y="41566"/>
                  </a:lnTo>
                  <a:lnTo>
                    <a:pt x="73720" y="40890"/>
                  </a:lnTo>
                  <a:lnTo>
                    <a:pt x="74519" y="39938"/>
                  </a:lnTo>
                  <a:lnTo>
                    <a:pt x="75072" y="38894"/>
                  </a:lnTo>
                  <a:lnTo>
                    <a:pt x="75411" y="37695"/>
                  </a:lnTo>
                  <a:lnTo>
                    <a:pt x="75411" y="36466"/>
                  </a:lnTo>
                  <a:lnTo>
                    <a:pt x="75195" y="35299"/>
                  </a:lnTo>
                  <a:lnTo>
                    <a:pt x="74673" y="34193"/>
                  </a:lnTo>
                  <a:lnTo>
                    <a:pt x="73966" y="33179"/>
                  </a:lnTo>
                  <a:lnTo>
                    <a:pt x="72491" y="31797"/>
                  </a:lnTo>
                  <a:lnTo>
                    <a:pt x="70893" y="30568"/>
                  </a:lnTo>
                  <a:lnTo>
                    <a:pt x="69142" y="29493"/>
                  </a:lnTo>
                  <a:lnTo>
                    <a:pt x="67359" y="28663"/>
                  </a:lnTo>
                  <a:lnTo>
                    <a:pt x="65454" y="27926"/>
                  </a:lnTo>
                  <a:lnTo>
                    <a:pt x="65454" y="24178"/>
                  </a:lnTo>
                  <a:lnTo>
                    <a:pt x="65362" y="22887"/>
                  </a:lnTo>
                  <a:lnTo>
                    <a:pt x="64901" y="21720"/>
                  </a:lnTo>
                  <a:lnTo>
                    <a:pt x="64286" y="20706"/>
                  </a:lnTo>
                  <a:lnTo>
                    <a:pt x="63457" y="19877"/>
                  </a:lnTo>
                  <a:lnTo>
                    <a:pt x="62381" y="19201"/>
                  </a:lnTo>
                  <a:lnTo>
                    <a:pt x="61275" y="18832"/>
                  </a:lnTo>
                  <a:lnTo>
                    <a:pt x="59984" y="18709"/>
                  </a:lnTo>
                  <a:close/>
                  <a:moveTo>
                    <a:pt x="59984" y="0"/>
                  </a:moveTo>
                  <a:lnTo>
                    <a:pt x="64471" y="153"/>
                  </a:lnTo>
                  <a:lnTo>
                    <a:pt x="68865" y="675"/>
                  </a:lnTo>
                  <a:lnTo>
                    <a:pt x="73167" y="1443"/>
                  </a:lnTo>
                  <a:lnTo>
                    <a:pt x="77316" y="2519"/>
                  </a:lnTo>
                  <a:lnTo>
                    <a:pt x="81372" y="3901"/>
                  </a:lnTo>
                  <a:lnTo>
                    <a:pt x="85306" y="5591"/>
                  </a:lnTo>
                  <a:lnTo>
                    <a:pt x="89024" y="7465"/>
                  </a:lnTo>
                  <a:lnTo>
                    <a:pt x="92681" y="9646"/>
                  </a:lnTo>
                  <a:lnTo>
                    <a:pt x="96122" y="12073"/>
                  </a:lnTo>
                  <a:lnTo>
                    <a:pt x="99380" y="14685"/>
                  </a:lnTo>
                  <a:lnTo>
                    <a:pt x="102453" y="17542"/>
                  </a:lnTo>
                  <a:lnTo>
                    <a:pt x="105280" y="20614"/>
                  </a:lnTo>
                  <a:lnTo>
                    <a:pt x="107923" y="23840"/>
                  </a:lnTo>
                  <a:lnTo>
                    <a:pt x="110320" y="27311"/>
                  </a:lnTo>
                  <a:lnTo>
                    <a:pt x="112501" y="30875"/>
                  </a:lnTo>
                  <a:lnTo>
                    <a:pt x="114407" y="34685"/>
                  </a:lnTo>
                  <a:lnTo>
                    <a:pt x="116066" y="38586"/>
                  </a:lnTo>
                  <a:lnTo>
                    <a:pt x="117480" y="42611"/>
                  </a:lnTo>
                  <a:lnTo>
                    <a:pt x="118524" y="46820"/>
                  </a:lnTo>
                  <a:lnTo>
                    <a:pt x="119385" y="51121"/>
                  </a:lnTo>
                  <a:lnTo>
                    <a:pt x="119815" y="55483"/>
                  </a:lnTo>
                  <a:lnTo>
                    <a:pt x="120000" y="59938"/>
                  </a:lnTo>
                  <a:lnTo>
                    <a:pt x="119815" y="64485"/>
                  </a:lnTo>
                  <a:lnTo>
                    <a:pt x="119385" y="68817"/>
                  </a:lnTo>
                  <a:lnTo>
                    <a:pt x="118524" y="73118"/>
                  </a:lnTo>
                  <a:lnTo>
                    <a:pt x="117480" y="77327"/>
                  </a:lnTo>
                  <a:lnTo>
                    <a:pt x="116066" y="81351"/>
                  </a:lnTo>
                  <a:lnTo>
                    <a:pt x="114407" y="85253"/>
                  </a:lnTo>
                  <a:lnTo>
                    <a:pt x="112501" y="89062"/>
                  </a:lnTo>
                  <a:lnTo>
                    <a:pt x="110320" y="92626"/>
                  </a:lnTo>
                  <a:lnTo>
                    <a:pt x="107923" y="96098"/>
                  </a:lnTo>
                  <a:lnTo>
                    <a:pt x="105280" y="99324"/>
                  </a:lnTo>
                  <a:lnTo>
                    <a:pt x="102453" y="102427"/>
                  </a:lnTo>
                  <a:lnTo>
                    <a:pt x="99380" y="105253"/>
                  </a:lnTo>
                  <a:lnTo>
                    <a:pt x="96122" y="107895"/>
                  </a:lnTo>
                  <a:lnTo>
                    <a:pt x="92681" y="110353"/>
                  </a:lnTo>
                  <a:lnTo>
                    <a:pt x="89024" y="112473"/>
                  </a:lnTo>
                  <a:lnTo>
                    <a:pt x="85306" y="114439"/>
                  </a:lnTo>
                  <a:lnTo>
                    <a:pt x="81372" y="116036"/>
                  </a:lnTo>
                  <a:lnTo>
                    <a:pt x="77316" y="117450"/>
                  </a:lnTo>
                  <a:lnTo>
                    <a:pt x="73167" y="118556"/>
                  </a:lnTo>
                  <a:lnTo>
                    <a:pt x="68865" y="119354"/>
                  </a:lnTo>
                  <a:lnTo>
                    <a:pt x="64471" y="119846"/>
                  </a:lnTo>
                  <a:lnTo>
                    <a:pt x="59984" y="120000"/>
                  </a:lnTo>
                  <a:lnTo>
                    <a:pt x="55528" y="119846"/>
                  </a:lnTo>
                  <a:lnTo>
                    <a:pt x="51103" y="119354"/>
                  </a:lnTo>
                  <a:lnTo>
                    <a:pt x="46862" y="118556"/>
                  </a:lnTo>
                  <a:lnTo>
                    <a:pt x="42683" y="117450"/>
                  </a:lnTo>
                  <a:lnTo>
                    <a:pt x="38596" y="116098"/>
                  </a:lnTo>
                  <a:lnTo>
                    <a:pt x="34693" y="114439"/>
                  </a:lnTo>
                  <a:lnTo>
                    <a:pt x="30944" y="112534"/>
                  </a:lnTo>
                  <a:lnTo>
                    <a:pt x="27318" y="110353"/>
                  </a:lnTo>
                  <a:lnTo>
                    <a:pt x="23907" y="107956"/>
                  </a:lnTo>
                  <a:lnTo>
                    <a:pt x="20619" y="105253"/>
                  </a:lnTo>
                  <a:lnTo>
                    <a:pt x="17577" y="102427"/>
                  </a:lnTo>
                  <a:lnTo>
                    <a:pt x="14688" y="99385"/>
                  </a:lnTo>
                  <a:lnTo>
                    <a:pt x="12046" y="96098"/>
                  </a:lnTo>
                  <a:lnTo>
                    <a:pt x="9649" y="92688"/>
                  </a:lnTo>
                  <a:lnTo>
                    <a:pt x="7467" y="89062"/>
                  </a:lnTo>
                  <a:lnTo>
                    <a:pt x="5592" y="85314"/>
                  </a:lnTo>
                  <a:lnTo>
                    <a:pt x="3902" y="81413"/>
                  </a:lnTo>
                  <a:lnTo>
                    <a:pt x="2519" y="77327"/>
                  </a:lnTo>
                  <a:lnTo>
                    <a:pt x="1444" y="73179"/>
                  </a:lnTo>
                  <a:lnTo>
                    <a:pt x="676" y="68878"/>
                  </a:lnTo>
                  <a:lnTo>
                    <a:pt x="153" y="64485"/>
                  </a:lnTo>
                  <a:lnTo>
                    <a:pt x="0" y="60000"/>
                  </a:lnTo>
                  <a:lnTo>
                    <a:pt x="153" y="55545"/>
                  </a:lnTo>
                  <a:lnTo>
                    <a:pt x="676" y="51121"/>
                  </a:lnTo>
                  <a:lnTo>
                    <a:pt x="1444" y="46881"/>
                  </a:lnTo>
                  <a:lnTo>
                    <a:pt x="2519" y="42672"/>
                  </a:lnTo>
                  <a:lnTo>
                    <a:pt x="3902" y="38586"/>
                  </a:lnTo>
                  <a:lnTo>
                    <a:pt x="5592" y="34685"/>
                  </a:lnTo>
                  <a:lnTo>
                    <a:pt x="7467" y="30937"/>
                  </a:lnTo>
                  <a:lnTo>
                    <a:pt x="9649" y="27311"/>
                  </a:lnTo>
                  <a:lnTo>
                    <a:pt x="12046" y="23901"/>
                  </a:lnTo>
                  <a:lnTo>
                    <a:pt x="14688" y="20614"/>
                  </a:lnTo>
                  <a:lnTo>
                    <a:pt x="17577" y="17603"/>
                  </a:lnTo>
                  <a:lnTo>
                    <a:pt x="20619" y="14685"/>
                  </a:lnTo>
                  <a:lnTo>
                    <a:pt x="23907" y="12073"/>
                  </a:lnTo>
                  <a:lnTo>
                    <a:pt x="27318" y="9646"/>
                  </a:lnTo>
                  <a:lnTo>
                    <a:pt x="30944" y="7465"/>
                  </a:lnTo>
                  <a:lnTo>
                    <a:pt x="34693" y="5591"/>
                  </a:lnTo>
                  <a:lnTo>
                    <a:pt x="38596" y="3901"/>
                  </a:lnTo>
                  <a:lnTo>
                    <a:pt x="42683" y="2519"/>
                  </a:lnTo>
                  <a:lnTo>
                    <a:pt x="46862" y="1443"/>
                  </a:lnTo>
                  <a:lnTo>
                    <a:pt x="51103" y="675"/>
                  </a:lnTo>
                  <a:lnTo>
                    <a:pt x="55528" y="153"/>
                  </a:lnTo>
                  <a:lnTo>
                    <a:pt x="599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3121" tIns="61544" rIns="123121" bIns="61544" anchor="t" anchorCtr="0">
              <a:noAutofit/>
            </a:bodyPr>
            <a:lstStyle/>
            <a:p>
              <a:endParaRPr sz="3232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grpSp>
        <p:nvGrpSpPr>
          <p:cNvPr id="42" name="Google Shape;767;p47">
            <a:extLst>
              <a:ext uri="{FF2B5EF4-FFF2-40B4-BE49-F238E27FC236}">
                <a16:creationId xmlns:a16="http://schemas.microsoft.com/office/drawing/2014/main" id="{1D6C060F-8B11-4C4F-A1B9-DF9817956C8E}"/>
              </a:ext>
            </a:extLst>
          </p:cNvPr>
          <p:cNvGrpSpPr/>
          <p:nvPr/>
        </p:nvGrpSpPr>
        <p:grpSpPr>
          <a:xfrm>
            <a:off x="5881234" y="3247993"/>
            <a:ext cx="430093" cy="362488"/>
            <a:chOff x="4121150" y="3970338"/>
            <a:chExt cx="3059100" cy="2578250"/>
          </a:xfrm>
        </p:grpSpPr>
        <p:sp>
          <p:nvSpPr>
            <p:cNvPr id="43" name="Google Shape;768;p47">
              <a:extLst>
                <a:ext uri="{FF2B5EF4-FFF2-40B4-BE49-F238E27FC236}">
                  <a16:creationId xmlns:a16="http://schemas.microsoft.com/office/drawing/2014/main" id="{0BD01346-1B4E-D245-BD61-9CA370D5B8B1}"/>
                </a:ext>
              </a:extLst>
            </p:cNvPr>
            <p:cNvSpPr/>
            <p:nvPr/>
          </p:nvSpPr>
          <p:spPr>
            <a:xfrm>
              <a:off x="4365625" y="5551488"/>
              <a:ext cx="485700" cy="99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803" y="0"/>
                  </a:moveTo>
                  <a:lnTo>
                    <a:pt x="120000" y="2007"/>
                  </a:lnTo>
                  <a:lnTo>
                    <a:pt x="120000" y="106326"/>
                  </a:lnTo>
                  <a:lnTo>
                    <a:pt x="119607" y="109099"/>
                  </a:lnTo>
                  <a:lnTo>
                    <a:pt x="118036" y="111681"/>
                  </a:lnTo>
                  <a:lnTo>
                    <a:pt x="115286" y="113976"/>
                  </a:lnTo>
                  <a:lnTo>
                    <a:pt x="111751" y="115984"/>
                  </a:lnTo>
                  <a:lnTo>
                    <a:pt x="107626" y="117705"/>
                  </a:lnTo>
                  <a:lnTo>
                    <a:pt x="102913" y="119043"/>
                  </a:lnTo>
                  <a:lnTo>
                    <a:pt x="97610" y="119808"/>
                  </a:lnTo>
                  <a:lnTo>
                    <a:pt x="91914" y="120000"/>
                  </a:lnTo>
                  <a:lnTo>
                    <a:pt x="28281" y="120000"/>
                  </a:lnTo>
                  <a:lnTo>
                    <a:pt x="22585" y="119808"/>
                  </a:lnTo>
                  <a:lnTo>
                    <a:pt x="17283" y="119043"/>
                  </a:lnTo>
                  <a:lnTo>
                    <a:pt x="12373" y="117705"/>
                  </a:lnTo>
                  <a:lnTo>
                    <a:pt x="8248" y="115984"/>
                  </a:lnTo>
                  <a:lnTo>
                    <a:pt x="4909" y="113976"/>
                  </a:lnTo>
                  <a:lnTo>
                    <a:pt x="2160" y="111681"/>
                  </a:lnTo>
                  <a:lnTo>
                    <a:pt x="589" y="109099"/>
                  </a:lnTo>
                  <a:lnTo>
                    <a:pt x="0" y="106326"/>
                  </a:lnTo>
                  <a:lnTo>
                    <a:pt x="0" y="55171"/>
                  </a:lnTo>
                  <a:lnTo>
                    <a:pt x="7266" y="53450"/>
                  </a:lnTo>
                  <a:lnTo>
                    <a:pt x="13944" y="51155"/>
                  </a:lnTo>
                  <a:lnTo>
                    <a:pt x="19836" y="48669"/>
                  </a:lnTo>
                  <a:lnTo>
                    <a:pt x="1198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3121" tIns="61544" rIns="123121" bIns="61544" anchor="t" anchorCtr="0">
              <a:noAutofit/>
            </a:bodyPr>
            <a:lstStyle/>
            <a:p>
              <a:endParaRPr sz="3232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44" name="Google Shape;769;p47">
              <a:extLst>
                <a:ext uri="{FF2B5EF4-FFF2-40B4-BE49-F238E27FC236}">
                  <a16:creationId xmlns:a16="http://schemas.microsoft.com/office/drawing/2014/main" id="{ABDEE7EB-4F41-5F43-B3C1-6E426F089A75}"/>
                </a:ext>
              </a:extLst>
            </p:cNvPr>
            <p:cNvSpPr/>
            <p:nvPr/>
          </p:nvSpPr>
          <p:spPr>
            <a:xfrm>
              <a:off x="4121150" y="4298950"/>
              <a:ext cx="3059100" cy="172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979" y="0"/>
                  </a:moveTo>
                  <a:lnTo>
                    <a:pt x="117259" y="0"/>
                  </a:lnTo>
                  <a:lnTo>
                    <a:pt x="118038" y="110"/>
                  </a:lnTo>
                  <a:lnTo>
                    <a:pt x="118692" y="443"/>
                  </a:lnTo>
                  <a:lnTo>
                    <a:pt x="119190" y="941"/>
                  </a:lnTo>
                  <a:lnTo>
                    <a:pt x="119564" y="1662"/>
                  </a:lnTo>
                  <a:lnTo>
                    <a:pt x="119813" y="2659"/>
                  </a:lnTo>
                  <a:lnTo>
                    <a:pt x="119968" y="3822"/>
                  </a:lnTo>
                  <a:lnTo>
                    <a:pt x="120000" y="5152"/>
                  </a:lnTo>
                  <a:lnTo>
                    <a:pt x="119532" y="22880"/>
                  </a:lnTo>
                  <a:lnTo>
                    <a:pt x="119065" y="40609"/>
                  </a:lnTo>
                  <a:lnTo>
                    <a:pt x="119003" y="41606"/>
                  </a:lnTo>
                  <a:lnTo>
                    <a:pt x="118910" y="42659"/>
                  </a:lnTo>
                  <a:lnTo>
                    <a:pt x="118723" y="43545"/>
                  </a:lnTo>
                  <a:lnTo>
                    <a:pt x="118443" y="44432"/>
                  </a:lnTo>
                  <a:lnTo>
                    <a:pt x="118038" y="45207"/>
                  </a:lnTo>
                  <a:lnTo>
                    <a:pt x="117477" y="45817"/>
                  </a:lnTo>
                  <a:lnTo>
                    <a:pt x="116979" y="46204"/>
                  </a:lnTo>
                  <a:lnTo>
                    <a:pt x="116512" y="46371"/>
                  </a:lnTo>
                  <a:lnTo>
                    <a:pt x="116045" y="46204"/>
                  </a:lnTo>
                  <a:lnTo>
                    <a:pt x="115640" y="45927"/>
                  </a:lnTo>
                  <a:lnTo>
                    <a:pt x="115236" y="45429"/>
                  </a:lnTo>
                  <a:lnTo>
                    <a:pt x="114893" y="44875"/>
                  </a:lnTo>
                  <a:lnTo>
                    <a:pt x="114551" y="44265"/>
                  </a:lnTo>
                  <a:lnTo>
                    <a:pt x="108386" y="33407"/>
                  </a:lnTo>
                  <a:lnTo>
                    <a:pt x="87275" y="70969"/>
                  </a:lnTo>
                  <a:lnTo>
                    <a:pt x="85594" y="73961"/>
                  </a:lnTo>
                  <a:lnTo>
                    <a:pt x="81484" y="81274"/>
                  </a:lnTo>
                  <a:lnTo>
                    <a:pt x="62086" y="115734"/>
                  </a:lnTo>
                  <a:lnTo>
                    <a:pt x="60996" y="117673"/>
                  </a:lnTo>
                  <a:lnTo>
                    <a:pt x="60280" y="118725"/>
                  </a:lnTo>
                  <a:lnTo>
                    <a:pt x="59501" y="119445"/>
                  </a:lnTo>
                  <a:lnTo>
                    <a:pt x="58661" y="119889"/>
                  </a:lnTo>
                  <a:lnTo>
                    <a:pt x="57820" y="120000"/>
                  </a:lnTo>
                  <a:lnTo>
                    <a:pt x="56948" y="119889"/>
                  </a:lnTo>
                  <a:lnTo>
                    <a:pt x="56139" y="119445"/>
                  </a:lnTo>
                  <a:lnTo>
                    <a:pt x="55360" y="118725"/>
                  </a:lnTo>
                  <a:lnTo>
                    <a:pt x="54644" y="117673"/>
                  </a:lnTo>
                  <a:lnTo>
                    <a:pt x="29112" y="72299"/>
                  </a:lnTo>
                  <a:lnTo>
                    <a:pt x="8780" y="108421"/>
                  </a:lnTo>
                  <a:lnTo>
                    <a:pt x="8064" y="109473"/>
                  </a:lnTo>
                  <a:lnTo>
                    <a:pt x="7285" y="110193"/>
                  </a:lnTo>
                  <a:lnTo>
                    <a:pt x="6445" y="110637"/>
                  </a:lnTo>
                  <a:lnTo>
                    <a:pt x="5604" y="110747"/>
                  </a:lnTo>
                  <a:lnTo>
                    <a:pt x="4732" y="110637"/>
                  </a:lnTo>
                  <a:lnTo>
                    <a:pt x="3892" y="110193"/>
                  </a:lnTo>
                  <a:lnTo>
                    <a:pt x="3113" y="109473"/>
                  </a:lnTo>
                  <a:lnTo>
                    <a:pt x="2397" y="108421"/>
                  </a:lnTo>
                  <a:lnTo>
                    <a:pt x="1307" y="106481"/>
                  </a:lnTo>
                  <a:lnTo>
                    <a:pt x="716" y="105207"/>
                  </a:lnTo>
                  <a:lnTo>
                    <a:pt x="342" y="103822"/>
                  </a:lnTo>
                  <a:lnTo>
                    <a:pt x="62" y="102326"/>
                  </a:lnTo>
                  <a:lnTo>
                    <a:pt x="0" y="100886"/>
                  </a:lnTo>
                  <a:lnTo>
                    <a:pt x="0" y="100775"/>
                  </a:lnTo>
                  <a:lnTo>
                    <a:pt x="62" y="99335"/>
                  </a:lnTo>
                  <a:lnTo>
                    <a:pt x="342" y="97839"/>
                  </a:lnTo>
                  <a:lnTo>
                    <a:pt x="716" y="96398"/>
                  </a:lnTo>
                  <a:lnTo>
                    <a:pt x="1307" y="95180"/>
                  </a:lnTo>
                  <a:lnTo>
                    <a:pt x="25936" y="51412"/>
                  </a:lnTo>
                  <a:lnTo>
                    <a:pt x="26621" y="50415"/>
                  </a:lnTo>
                  <a:lnTo>
                    <a:pt x="27431" y="49639"/>
                  </a:lnTo>
                  <a:lnTo>
                    <a:pt x="28271" y="49252"/>
                  </a:lnTo>
                  <a:lnTo>
                    <a:pt x="29112" y="49085"/>
                  </a:lnTo>
                  <a:lnTo>
                    <a:pt x="29984" y="49196"/>
                  </a:lnTo>
                  <a:lnTo>
                    <a:pt x="30793" y="49639"/>
                  </a:lnTo>
                  <a:lnTo>
                    <a:pt x="31572" y="50360"/>
                  </a:lnTo>
                  <a:lnTo>
                    <a:pt x="32288" y="51412"/>
                  </a:lnTo>
                  <a:lnTo>
                    <a:pt x="57820" y="96786"/>
                  </a:lnTo>
                  <a:lnTo>
                    <a:pt x="78121" y="60720"/>
                  </a:lnTo>
                  <a:lnTo>
                    <a:pt x="79802" y="57728"/>
                  </a:lnTo>
                  <a:lnTo>
                    <a:pt x="98640" y="24265"/>
                  </a:lnTo>
                  <a:lnTo>
                    <a:pt x="100975" y="20110"/>
                  </a:lnTo>
                  <a:lnTo>
                    <a:pt x="97799" y="14626"/>
                  </a:lnTo>
                  <a:lnTo>
                    <a:pt x="94686" y="8975"/>
                  </a:lnTo>
                  <a:lnTo>
                    <a:pt x="94343" y="8476"/>
                  </a:lnTo>
                  <a:lnTo>
                    <a:pt x="94094" y="7867"/>
                  </a:lnTo>
                  <a:lnTo>
                    <a:pt x="93876" y="7257"/>
                  </a:lnTo>
                  <a:lnTo>
                    <a:pt x="93689" y="6592"/>
                  </a:lnTo>
                  <a:lnTo>
                    <a:pt x="93627" y="5872"/>
                  </a:lnTo>
                  <a:lnTo>
                    <a:pt x="93689" y="5096"/>
                  </a:lnTo>
                  <a:lnTo>
                    <a:pt x="93876" y="4210"/>
                  </a:lnTo>
                  <a:lnTo>
                    <a:pt x="94218" y="3213"/>
                  </a:lnTo>
                  <a:lnTo>
                    <a:pt x="94561" y="2603"/>
                  </a:lnTo>
                  <a:lnTo>
                    <a:pt x="95059" y="2105"/>
                  </a:lnTo>
                  <a:lnTo>
                    <a:pt x="95526" y="1883"/>
                  </a:lnTo>
                  <a:lnTo>
                    <a:pt x="96024" y="1828"/>
                  </a:lnTo>
                  <a:lnTo>
                    <a:pt x="96523" y="1717"/>
                  </a:lnTo>
                  <a:lnTo>
                    <a:pt x="1169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3121" tIns="61544" rIns="123121" bIns="61544" anchor="t" anchorCtr="0">
              <a:noAutofit/>
            </a:bodyPr>
            <a:lstStyle/>
            <a:p>
              <a:endParaRPr sz="3232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45" name="Google Shape;770;p47">
              <a:extLst>
                <a:ext uri="{FF2B5EF4-FFF2-40B4-BE49-F238E27FC236}">
                  <a16:creationId xmlns:a16="http://schemas.microsoft.com/office/drawing/2014/main" id="{3D7619EB-8D2F-7B43-B38D-C73107A4EE45}"/>
                </a:ext>
              </a:extLst>
            </p:cNvPr>
            <p:cNvSpPr/>
            <p:nvPr/>
          </p:nvSpPr>
          <p:spPr>
            <a:xfrm>
              <a:off x="5276850" y="3970338"/>
              <a:ext cx="651000" cy="12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000" y="0"/>
                  </a:moveTo>
                  <a:lnTo>
                    <a:pt x="60292" y="0"/>
                  </a:lnTo>
                  <a:lnTo>
                    <a:pt x="64829" y="0"/>
                  </a:lnTo>
                  <a:lnTo>
                    <a:pt x="68048" y="151"/>
                  </a:lnTo>
                  <a:lnTo>
                    <a:pt x="70536" y="303"/>
                  </a:lnTo>
                  <a:lnTo>
                    <a:pt x="72439" y="681"/>
                  </a:lnTo>
                  <a:lnTo>
                    <a:pt x="73609" y="1287"/>
                  </a:lnTo>
                  <a:lnTo>
                    <a:pt x="74341" y="2272"/>
                  </a:lnTo>
                  <a:lnTo>
                    <a:pt x="74634" y="3560"/>
                  </a:lnTo>
                  <a:lnTo>
                    <a:pt x="74780" y="5303"/>
                  </a:lnTo>
                  <a:lnTo>
                    <a:pt x="75073" y="7575"/>
                  </a:lnTo>
                  <a:lnTo>
                    <a:pt x="75073" y="9318"/>
                  </a:lnTo>
                  <a:lnTo>
                    <a:pt x="75219" y="10606"/>
                  </a:lnTo>
                  <a:lnTo>
                    <a:pt x="75512" y="11590"/>
                  </a:lnTo>
                  <a:lnTo>
                    <a:pt x="76243" y="12348"/>
                  </a:lnTo>
                  <a:lnTo>
                    <a:pt x="77414" y="12727"/>
                  </a:lnTo>
                  <a:lnTo>
                    <a:pt x="79317" y="13106"/>
                  </a:lnTo>
                  <a:lnTo>
                    <a:pt x="81804" y="13484"/>
                  </a:lnTo>
                  <a:lnTo>
                    <a:pt x="85317" y="13712"/>
                  </a:lnTo>
                  <a:lnTo>
                    <a:pt x="92926" y="14545"/>
                  </a:lnTo>
                  <a:lnTo>
                    <a:pt x="100536" y="15681"/>
                  </a:lnTo>
                  <a:lnTo>
                    <a:pt x="107853" y="17196"/>
                  </a:lnTo>
                  <a:lnTo>
                    <a:pt x="109902" y="17803"/>
                  </a:lnTo>
                  <a:lnTo>
                    <a:pt x="111365" y="18484"/>
                  </a:lnTo>
                  <a:lnTo>
                    <a:pt x="112243" y="19469"/>
                  </a:lnTo>
                  <a:lnTo>
                    <a:pt x="112682" y="20530"/>
                  </a:lnTo>
                  <a:lnTo>
                    <a:pt x="112097" y="21666"/>
                  </a:lnTo>
                  <a:lnTo>
                    <a:pt x="109317" y="26666"/>
                  </a:lnTo>
                  <a:lnTo>
                    <a:pt x="106536" y="31515"/>
                  </a:lnTo>
                  <a:lnTo>
                    <a:pt x="105658" y="32803"/>
                  </a:lnTo>
                  <a:lnTo>
                    <a:pt x="104487" y="33712"/>
                  </a:lnTo>
                  <a:lnTo>
                    <a:pt x="103170" y="34242"/>
                  </a:lnTo>
                  <a:lnTo>
                    <a:pt x="101707" y="34318"/>
                  </a:lnTo>
                  <a:lnTo>
                    <a:pt x="99658" y="34166"/>
                  </a:lnTo>
                  <a:lnTo>
                    <a:pt x="97024" y="33560"/>
                  </a:lnTo>
                  <a:lnTo>
                    <a:pt x="88390" y="31742"/>
                  </a:lnTo>
                  <a:lnTo>
                    <a:pt x="79463" y="30530"/>
                  </a:lnTo>
                  <a:lnTo>
                    <a:pt x="70390" y="29924"/>
                  </a:lnTo>
                  <a:lnTo>
                    <a:pt x="61170" y="29924"/>
                  </a:lnTo>
                  <a:lnTo>
                    <a:pt x="57951" y="30075"/>
                  </a:lnTo>
                  <a:lnTo>
                    <a:pt x="54731" y="30454"/>
                  </a:lnTo>
                  <a:lnTo>
                    <a:pt x="51658" y="30984"/>
                  </a:lnTo>
                  <a:lnTo>
                    <a:pt x="48292" y="31893"/>
                  </a:lnTo>
                  <a:lnTo>
                    <a:pt x="45804" y="33106"/>
                  </a:lnTo>
                  <a:lnTo>
                    <a:pt x="43902" y="34393"/>
                  </a:lnTo>
                  <a:lnTo>
                    <a:pt x="42731" y="35909"/>
                  </a:lnTo>
                  <a:lnTo>
                    <a:pt x="42146" y="37424"/>
                  </a:lnTo>
                  <a:lnTo>
                    <a:pt x="42585" y="39015"/>
                  </a:lnTo>
                  <a:lnTo>
                    <a:pt x="43756" y="40530"/>
                  </a:lnTo>
                  <a:lnTo>
                    <a:pt x="45658" y="42045"/>
                  </a:lnTo>
                  <a:lnTo>
                    <a:pt x="48146" y="43409"/>
                  </a:lnTo>
                  <a:lnTo>
                    <a:pt x="53121" y="45227"/>
                  </a:lnTo>
                  <a:lnTo>
                    <a:pt x="58243" y="46742"/>
                  </a:lnTo>
                  <a:lnTo>
                    <a:pt x="63804" y="47954"/>
                  </a:lnTo>
                  <a:lnTo>
                    <a:pt x="73317" y="49999"/>
                  </a:lnTo>
                  <a:lnTo>
                    <a:pt x="82829" y="52121"/>
                  </a:lnTo>
                  <a:lnTo>
                    <a:pt x="92048" y="54545"/>
                  </a:lnTo>
                  <a:lnTo>
                    <a:pt x="97902" y="56515"/>
                  </a:lnTo>
                  <a:lnTo>
                    <a:pt x="103170" y="58712"/>
                  </a:lnTo>
                  <a:lnTo>
                    <a:pt x="107853" y="61212"/>
                  </a:lnTo>
                  <a:lnTo>
                    <a:pt x="111658" y="63939"/>
                  </a:lnTo>
                  <a:lnTo>
                    <a:pt x="114878" y="66818"/>
                  </a:lnTo>
                  <a:lnTo>
                    <a:pt x="117219" y="69772"/>
                  </a:lnTo>
                  <a:lnTo>
                    <a:pt x="118975" y="72878"/>
                  </a:lnTo>
                  <a:lnTo>
                    <a:pt x="119853" y="76060"/>
                  </a:lnTo>
                  <a:lnTo>
                    <a:pt x="120000" y="79318"/>
                  </a:lnTo>
                  <a:lnTo>
                    <a:pt x="119268" y="82499"/>
                  </a:lnTo>
                  <a:lnTo>
                    <a:pt x="117951" y="85681"/>
                  </a:lnTo>
                  <a:lnTo>
                    <a:pt x="115609" y="88787"/>
                  </a:lnTo>
                  <a:lnTo>
                    <a:pt x="112390" y="91818"/>
                  </a:lnTo>
                  <a:lnTo>
                    <a:pt x="108585" y="94621"/>
                  </a:lnTo>
                  <a:lnTo>
                    <a:pt x="103902" y="97196"/>
                  </a:lnTo>
                  <a:lnTo>
                    <a:pt x="98634" y="99393"/>
                  </a:lnTo>
                  <a:lnTo>
                    <a:pt x="92926" y="101363"/>
                  </a:lnTo>
                  <a:lnTo>
                    <a:pt x="86780" y="102878"/>
                  </a:lnTo>
                  <a:lnTo>
                    <a:pt x="80341" y="104015"/>
                  </a:lnTo>
                  <a:lnTo>
                    <a:pt x="77707" y="104469"/>
                  </a:lnTo>
                  <a:lnTo>
                    <a:pt x="75658" y="105151"/>
                  </a:lnTo>
                  <a:lnTo>
                    <a:pt x="74341" y="106060"/>
                  </a:lnTo>
                  <a:lnTo>
                    <a:pt x="73609" y="107196"/>
                  </a:lnTo>
                  <a:lnTo>
                    <a:pt x="73463" y="108636"/>
                  </a:lnTo>
                  <a:lnTo>
                    <a:pt x="73463" y="112575"/>
                  </a:lnTo>
                  <a:lnTo>
                    <a:pt x="73463" y="116363"/>
                  </a:lnTo>
                  <a:lnTo>
                    <a:pt x="73170" y="117651"/>
                  </a:lnTo>
                  <a:lnTo>
                    <a:pt x="72292" y="118712"/>
                  </a:lnTo>
                  <a:lnTo>
                    <a:pt x="71121" y="119393"/>
                  </a:lnTo>
                  <a:lnTo>
                    <a:pt x="69219" y="119848"/>
                  </a:lnTo>
                  <a:lnTo>
                    <a:pt x="66878" y="119999"/>
                  </a:lnTo>
                  <a:lnTo>
                    <a:pt x="58536" y="119999"/>
                  </a:lnTo>
                  <a:lnTo>
                    <a:pt x="50634" y="119999"/>
                  </a:lnTo>
                  <a:lnTo>
                    <a:pt x="48000" y="119848"/>
                  </a:lnTo>
                  <a:lnTo>
                    <a:pt x="46097" y="119318"/>
                  </a:lnTo>
                  <a:lnTo>
                    <a:pt x="44780" y="118484"/>
                  </a:lnTo>
                  <a:lnTo>
                    <a:pt x="43902" y="117424"/>
                  </a:lnTo>
                  <a:lnTo>
                    <a:pt x="43609" y="116212"/>
                  </a:lnTo>
                  <a:lnTo>
                    <a:pt x="43609" y="113257"/>
                  </a:lnTo>
                  <a:lnTo>
                    <a:pt x="43609" y="110454"/>
                  </a:lnTo>
                  <a:lnTo>
                    <a:pt x="43463" y="108939"/>
                  </a:lnTo>
                  <a:lnTo>
                    <a:pt x="43170" y="107803"/>
                  </a:lnTo>
                  <a:lnTo>
                    <a:pt x="42731" y="107045"/>
                  </a:lnTo>
                  <a:lnTo>
                    <a:pt x="41853" y="106515"/>
                  </a:lnTo>
                  <a:lnTo>
                    <a:pt x="40243" y="106060"/>
                  </a:lnTo>
                  <a:lnTo>
                    <a:pt x="38195" y="105757"/>
                  </a:lnTo>
                  <a:lnTo>
                    <a:pt x="35414" y="105530"/>
                  </a:lnTo>
                  <a:lnTo>
                    <a:pt x="27951" y="104924"/>
                  </a:lnTo>
                  <a:lnTo>
                    <a:pt x="20780" y="103939"/>
                  </a:lnTo>
                  <a:lnTo>
                    <a:pt x="13609" y="102803"/>
                  </a:lnTo>
                  <a:lnTo>
                    <a:pt x="6585" y="101287"/>
                  </a:lnTo>
                  <a:lnTo>
                    <a:pt x="4097" y="100530"/>
                  </a:lnTo>
                  <a:lnTo>
                    <a:pt x="2048" y="99848"/>
                  </a:lnTo>
                  <a:lnTo>
                    <a:pt x="878" y="99166"/>
                  </a:lnTo>
                  <a:lnTo>
                    <a:pt x="146" y="98257"/>
                  </a:lnTo>
                  <a:lnTo>
                    <a:pt x="0" y="97272"/>
                  </a:lnTo>
                  <a:lnTo>
                    <a:pt x="292" y="96060"/>
                  </a:lnTo>
                  <a:lnTo>
                    <a:pt x="1024" y="94545"/>
                  </a:lnTo>
                  <a:lnTo>
                    <a:pt x="3365" y="90303"/>
                  </a:lnTo>
                  <a:lnTo>
                    <a:pt x="5853" y="85984"/>
                  </a:lnTo>
                  <a:lnTo>
                    <a:pt x="6878" y="84545"/>
                  </a:lnTo>
                  <a:lnTo>
                    <a:pt x="7902" y="83560"/>
                  </a:lnTo>
                  <a:lnTo>
                    <a:pt x="9073" y="83030"/>
                  </a:lnTo>
                  <a:lnTo>
                    <a:pt x="10682" y="82878"/>
                  </a:lnTo>
                  <a:lnTo>
                    <a:pt x="12731" y="83106"/>
                  </a:lnTo>
                  <a:lnTo>
                    <a:pt x="15365" y="83787"/>
                  </a:lnTo>
                  <a:lnTo>
                    <a:pt x="22975" y="85606"/>
                  </a:lnTo>
                  <a:lnTo>
                    <a:pt x="30878" y="87045"/>
                  </a:lnTo>
                  <a:lnTo>
                    <a:pt x="39073" y="88106"/>
                  </a:lnTo>
                  <a:lnTo>
                    <a:pt x="47268" y="88787"/>
                  </a:lnTo>
                  <a:lnTo>
                    <a:pt x="52829" y="88863"/>
                  </a:lnTo>
                  <a:lnTo>
                    <a:pt x="57951" y="88787"/>
                  </a:lnTo>
                  <a:lnTo>
                    <a:pt x="63219" y="88257"/>
                  </a:lnTo>
                  <a:lnTo>
                    <a:pt x="68195" y="87272"/>
                  </a:lnTo>
                  <a:lnTo>
                    <a:pt x="71707" y="86287"/>
                  </a:lnTo>
                  <a:lnTo>
                    <a:pt x="74487" y="85151"/>
                  </a:lnTo>
                  <a:lnTo>
                    <a:pt x="76536" y="83787"/>
                  </a:lnTo>
                  <a:lnTo>
                    <a:pt x="78146" y="82196"/>
                  </a:lnTo>
                  <a:lnTo>
                    <a:pt x="78731" y="80606"/>
                  </a:lnTo>
                  <a:lnTo>
                    <a:pt x="79024" y="78863"/>
                  </a:lnTo>
                  <a:lnTo>
                    <a:pt x="78292" y="77196"/>
                  </a:lnTo>
                  <a:lnTo>
                    <a:pt x="77121" y="75530"/>
                  </a:lnTo>
                  <a:lnTo>
                    <a:pt x="75073" y="73939"/>
                  </a:lnTo>
                  <a:lnTo>
                    <a:pt x="72146" y="72500"/>
                  </a:lnTo>
                  <a:lnTo>
                    <a:pt x="68487" y="71212"/>
                  </a:lnTo>
                  <a:lnTo>
                    <a:pt x="64390" y="70000"/>
                  </a:lnTo>
                  <a:lnTo>
                    <a:pt x="60292" y="69015"/>
                  </a:lnTo>
                  <a:lnTo>
                    <a:pt x="52097" y="67196"/>
                  </a:lnTo>
                  <a:lnTo>
                    <a:pt x="43756" y="65454"/>
                  </a:lnTo>
                  <a:lnTo>
                    <a:pt x="35560" y="63636"/>
                  </a:lnTo>
                  <a:lnTo>
                    <a:pt x="27658" y="61363"/>
                  </a:lnTo>
                  <a:lnTo>
                    <a:pt x="22829" y="59772"/>
                  </a:lnTo>
                  <a:lnTo>
                    <a:pt x="18439" y="58106"/>
                  </a:lnTo>
                  <a:lnTo>
                    <a:pt x="14487" y="56136"/>
                  </a:lnTo>
                  <a:lnTo>
                    <a:pt x="10975" y="54242"/>
                  </a:lnTo>
                  <a:lnTo>
                    <a:pt x="7902" y="52045"/>
                  </a:lnTo>
                  <a:lnTo>
                    <a:pt x="5414" y="49696"/>
                  </a:lnTo>
                  <a:lnTo>
                    <a:pt x="3512" y="47272"/>
                  </a:lnTo>
                  <a:lnTo>
                    <a:pt x="2195" y="44469"/>
                  </a:lnTo>
                  <a:lnTo>
                    <a:pt x="1463" y="41666"/>
                  </a:lnTo>
                  <a:lnTo>
                    <a:pt x="1609" y="38560"/>
                  </a:lnTo>
                  <a:lnTo>
                    <a:pt x="2341" y="35151"/>
                  </a:lnTo>
                  <a:lnTo>
                    <a:pt x="3658" y="32045"/>
                  </a:lnTo>
                  <a:lnTo>
                    <a:pt x="6000" y="29090"/>
                  </a:lnTo>
                  <a:lnTo>
                    <a:pt x="8634" y="26363"/>
                  </a:lnTo>
                  <a:lnTo>
                    <a:pt x="12000" y="24015"/>
                  </a:lnTo>
                  <a:lnTo>
                    <a:pt x="15804" y="21742"/>
                  </a:lnTo>
                  <a:lnTo>
                    <a:pt x="20487" y="19848"/>
                  </a:lnTo>
                  <a:lnTo>
                    <a:pt x="25463" y="18181"/>
                  </a:lnTo>
                  <a:lnTo>
                    <a:pt x="31024" y="16666"/>
                  </a:lnTo>
                  <a:lnTo>
                    <a:pt x="37024" y="15303"/>
                  </a:lnTo>
                  <a:lnTo>
                    <a:pt x="39951" y="14772"/>
                  </a:lnTo>
                  <a:lnTo>
                    <a:pt x="42146" y="14318"/>
                  </a:lnTo>
                  <a:lnTo>
                    <a:pt x="43756" y="13939"/>
                  </a:lnTo>
                  <a:lnTo>
                    <a:pt x="44780" y="13409"/>
                  </a:lnTo>
                  <a:lnTo>
                    <a:pt x="45512" y="12651"/>
                  </a:lnTo>
                  <a:lnTo>
                    <a:pt x="45804" y="11818"/>
                  </a:lnTo>
                  <a:lnTo>
                    <a:pt x="45951" y="10606"/>
                  </a:lnTo>
                  <a:lnTo>
                    <a:pt x="45951" y="9015"/>
                  </a:lnTo>
                  <a:lnTo>
                    <a:pt x="45951" y="6666"/>
                  </a:lnTo>
                  <a:lnTo>
                    <a:pt x="45951" y="4242"/>
                  </a:lnTo>
                  <a:lnTo>
                    <a:pt x="46097" y="2651"/>
                  </a:lnTo>
                  <a:lnTo>
                    <a:pt x="46682" y="1590"/>
                  </a:lnTo>
                  <a:lnTo>
                    <a:pt x="47560" y="833"/>
                  </a:lnTo>
                  <a:lnTo>
                    <a:pt x="48878" y="378"/>
                  </a:lnTo>
                  <a:lnTo>
                    <a:pt x="51073" y="151"/>
                  </a:lnTo>
                  <a:lnTo>
                    <a:pt x="54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3121" tIns="61544" rIns="123121" bIns="61544" anchor="t" anchorCtr="0">
              <a:noAutofit/>
            </a:bodyPr>
            <a:lstStyle/>
            <a:p>
              <a:endParaRPr sz="3232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46" name="Google Shape;771;p47">
              <a:extLst>
                <a:ext uri="{FF2B5EF4-FFF2-40B4-BE49-F238E27FC236}">
                  <a16:creationId xmlns:a16="http://schemas.microsoft.com/office/drawing/2014/main" id="{7FE2F14C-23FA-F247-9118-A0C4DBB18369}"/>
                </a:ext>
              </a:extLst>
            </p:cNvPr>
            <p:cNvSpPr/>
            <p:nvPr/>
          </p:nvSpPr>
          <p:spPr>
            <a:xfrm>
              <a:off x="5037138" y="5729288"/>
              <a:ext cx="485700" cy="81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921" y="0"/>
                  </a:moveTo>
                  <a:lnTo>
                    <a:pt x="85686" y="48488"/>
                  </a:lnTo>
                  <a:lnTo>
                    <a:pt x="92549" y="52558"/>
                  </a:lnTo>
                  <a:lnTo>
                    <a:pt x="98823" y="55813"/>
                  </a:lnTo>
                  <a:lnTo>
                    <a:pt x="105294" y="58372"/>
                  </a:lnTo>
                  <a:lnTo>
                    <a:pt x="112549" y="60465"/>
                  </a:lnTo>
                  <a:lnTo>
                    <a:pt x="120000" y="62093"/>
                  </a:lnTo>
                  <a:lnTo>
                    <a:pt x="120000" y="103255"/>
                  </a:lnTo>
                  <a:lnTo>
                    <a:pt x="119607" y="106511"/>
                  </a:lnTo>
                  <a:lnTo>
                    <a:pt x="117843" y="109767"/>
                  </a:lnTo>
                  <a:lnTo>
                    <a:pt x="115294" y="112441"/>
                  </a:lnTo>
                  <a:lnTo>
                    <a:pt x="111764" y="115116"/>
                  </a:lnTo>
                  <a:lnTo>
                    <a:pt x="107647" y="117093"/>
                  </a:lnTo>
                  <a:lnTo>
                    <a:pt x="102941" y="118604"/>
                  </a:lnTo>
                  <a:lnTo>
                    <a:pt x="97647" y="119534"/>
                  </a:lnTo>
                  <a:lnTo>
                    <a:pt x="91960" y="120000"/>
                  </a:lnTo>
                  <a:lnTo>
                    <a:pt x="28235" y="120000"/>
                  </a:lnTo>
                  <a:lnTo>
                    <a:pt x="22745" y="119534"/>
                  </a:lnTo>
                  <a:lnTo>
                    <a:pt x="17450" y="118604"/>
                  </a:lnTo>
                  <a:lnTo>
                    <a:pt x="12549" y="117093"/>
                  </a:lnTo>
                  <a:lnTo>
                    <a:pt x="8235" y="115116"/>
                  </a:lnTo>
                  <a:lnTo>
                    <a:pt x="4901" y="112674"/>
                  </a:lnTo>
                  <a:lnTo>
                    <a:pt x="2352" y="109767"/>
                  </a:lnTo>
                  <a:lnTo>
                    <a:pt x="784" y="106627"/>
                  </a:lnTo>
                  <a:lnTo>
                    <a:pt x="0" y="103255"/>
                  </a:lnTo>
                  <a:lnTo>
                    <a:pt x="0" y="8372"/>
                  </a:lnTo>
                  <a:lnTo>
                    <a:pt x="392" y="5465"/>
                  </a:lnTo>
                  <a:lnTo>
                    <a:pt x="1764" y="2558"/>
                  </a:lnTo>
                  <a:lnTo>
                    <a:pt x="39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3121" tIns="61544" rIns="123121" bIns="61544" anchor="t" anchorCtr="0">
              <a:noAutofit/>
            </a:bodyPr>
            <a:lstStyle/>
            <a:p>
              <a:endParaRPr sz="3232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47" name="Google Shape;772;p47">
              <a:extLst>
                <a:ext uri="{FF2B5EF4-FFF2-40B4-BE49-F238E27FC236}">
                  <a16:creationId xmlns:a16="http://schemas.microsoft.com/office/drawing/2014/main" id="{4D766338-00AE-0E44-B39E-A5DF0E327096}"/>
                </a:ext>
              </a:extLst>
            </p:cNvPr>
            <p:cNvSpPr/>
            <p:nvPr/>
          </p:nvSpPr>
          <p:spPr>
            <a:xfrm>
              <a:off x="5707063" y="5707063"/>
              <a:ext cx="487500" cy="84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764" y="0"/>
                  </a:moveTo>
                  <a:lnTo>
                    <a:pt x="115098" y="2488"/>
                  </a:lnTo>
                  <a:lnTo>
                    <a:pt x="117647" y="5202"/>
                  </a:lnTo>
                  <a:lnTo>
                    <a:pt x="119215" y="8143"/>
                  </a:lnTo>
                  <a:lnTo>
                    <a:pt x="120000" y="11423"/>
                  </a:lnTo>
                  <a:lnTo>
                    <a:pt x="120000" y="103713"/>
                  </a:lnTo>
                  <a:lnTo>
                    <a:pt x="119215" y="106880"/>
                  </a:lnTo>
                  <a:lnTo>
                    <a:pt x="117647" y="110047"/>
                  </a:lnTo>
                  <a:lnTo>
                    <a:pt x="115098" y="112648"/>
                  </a:lnTo>
                  <a:lnTo>
                    <a:pt x="111764" y="115249"/>
                  </a:lnTo>
                  <a:lnTo>
                    <a:pt x="107647" y="117172"/>
                  </a:lnTo>
                  <a:lnTo>
                    <a:pt x="102745" y="118642"/>
                  </a:lnTo>
                  <a:lnTo>
                    <a:pt x="97254" y="119547"/>
                  </a:lnTo>
                  <a:lnTo>
                    <a:pt x="91568" y="120000"/>
                  </a:lnTo>
                  <a:lnTo>
                    <a:pt x="28235" y="120000"/>
                  </a:lnTo>
                  <a:lnTo>
                    <a:pt x="22352" y="119547"/>
                  </a:lnTo>
                  <a:lnTo>
                    <a:pt x="17058" y="118642"/>
                  </a:lnTo>
                  <a:lnTo>
                    <a:pt x="12352" y="117172"/>
                  </a:lnTo>
                  <a:lnTo>
                    <a:pt x="8235" y="115249"/>
                  </a:lnTo>
                  <a:lnTo>
                    <a:pt x="4705" y="112874"/>
                  </a:lnTo>
                  <a:lnTo>
                    <a:pt x="1960" y="110047"/>
                  </a:lnTo>
                  <a:lnTo>
                    <a:pt x="392" y="106993"/>
                  </a:lnTo>
                  <a:lnTo>
                    <a:pt x="0" y="103713"/>
                  </a:lnTo>
                  <a:lnTo>
                    <a:pt x="0" y="61526"/>
                  </a:lnTo>
                  <a:lnTo>
                    <a:pt x="6078" y="59491"/>
                  </a:lnTo>
                  <a:lnTo>
                    <a:pt x="12156" y="57115"/>
                  </a:lnTo>
                  <a:lnTo>
                    <a:pt x="17450" y="54401"/>
                  </a:lnTo>
                  <a:lnTo>
                    <a:pt x="24509" y="50442"/>
                  </a:lnTo>
                  <a:lnTo>
                    <a:pt x="1117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3121" tIns="61544" rIns="123121" bIns="61544" anchor="t" anchorCtr="0">
              <a:noAutofit/>
            </a:bodyPr>
            <a:lstStyle/>
            <a:p>
              <a:endParaRPr sz="3232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48" name="Google Shape;773;p47">
              <a:extLst>
                <a:ext uri="{FF2B5EF4-FFF2-40B4-BE49-F238E27FC236}">
                  <a16:creationId xmlns:a16="http://schemas.microsoft.com/office/drawing/2014/main" id="{C54BA8E3-14BE-EA4A-9363-0DFD931BA342}"/>
                </a:ext>
              </a:extLst>
            </p:cNvPr>
            <p:cNvSpPr/>
            <p:nvPr/>
          </p:nvSpPr>
          <p:spPr>
            <a:xfrm>
              <a:off x="6378575" y="5005388"/>
              <a:ext cx="485700" cy="1542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412" y="0"/>
                  </a:moveTo>
                  <a:lnTo>
                    <a:pt x="120000" y="1234"/>
                  </a:lnTo>
                  <a:lnTo>
                    <a:pt x="120000" y="111111"/>
                  </a:lnTo>
                  <a:lnTo>
                    <a:pt x="119216" y="112901"/>
                  </a:lnTo>
                  <a:lnTo>
                    <a:pt x="117650" y="114567"/>
                  </a:lnTo>
                  <a:lnTo>
                    <a:pt x="115106" y="116049"/>
                  </a:lnTo>
                  <a:lnTo>
                    <a:pt x="111778" y="117345"/>
                  </a:lnTo>
                  <a:lnTo>
                    <a:pt x="107275" y="118456"/>
                  </a:lnTo>
                  <a:lnTo>
                    <a:pt x="102773" y="119320"/>
                  </a:lnTo>
                  <a:lnTo>
                    <a:pt x="97292" y="119814"/>
                  </a:lnTo>
                  <a:lnTo>
                    <a:pt x="91615" y="120000"/>
                  </a:lnTo>
                  <a:lnTo>
                    <a:pt x="28189" y="120000"/>
                  </a:lnTo>
                  <a:lnTo>
                    <a:pt x="22512" y="119814"/>
                  </a:lnTo>
                  <a:lnTo>
                    <a:pt x="17226" y="119320"/>
                  </a:lnTo>
                  <a:lnTo>
                    <a:pt x="12528" y="118518"/>
                  </a:lnTo>
                  <a:lnTo>
                    <a:pt x="8417" y="117407"/>
                  </a:lnTo>
                  <a:lnTo>
                    <a:pt x="4893" y="116049"/>
                  </a:lnTo>
                  <a:lnTo>
                    <a:pt x="2153" y="114567"/>
                  </a:lnTo>
                  <a:lnTo>
                    <a:pt x="587" y="112901"/>
                  </a:lnTo>
                  <a:lnTo>
                    <a:pt x="0" y="111111"/>
                  </a:lnTo>
                  <a:lnTo>
                    <a:pt x="0" y="37654"/>
                  </a:lnTo>
                  <a:lnTo>
                    <a:pt x="7047" y="35493"/>
                  </a:lnTo>
                  <a:lnTo>
                    <a:pt x="17422" y="32222"/>
                  </a:lnTo>
                  <a:lnTo>
                    <a:pt x="1194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3121" tIns="61544" rIns="123121" bIns="61544" anchor="t" anchorCtr="0">
              <a:noAutofit/>
            </a:bodyPr>
            <a:lstStyle/>
            <a:p>
              <a:endParaRPr sz="3232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49" name="Google Shape;774;p47">
            <a:extLst>
              <a:ext uri="{FF2B5EF4-FFF2-40B4-BE49-F238E27FC236}">
                <a16:creationId xmlns:a16="http://schemas.microsoft.com/office/drawing/2014/main" id="{48F89E0C-9D69-D74E-9B73-8C23E74D82B6}"/>
              </a:ext>
            </a:extLst>
          </p:cNvPr>
          <p:cNvSpPr/>
          <p:nvPr/>
        </p:nvSpPr>
        <p:spPr>
          <a:xfrm>
            <a:off x="5995201" y="4402927"/>
            <a:ext cx="201599" cy="38784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2474" y="0"/>
                </a:moveTo>
                <a:lnTo>
                  <a:pt x="69845" y="0"/>
                </a:lnTo>
                <a:lnTo>
                  <a:pt x="70979" y="80"/>
                </a:lnTo>
                <a:lnTo>
                  <a:pt x="71958" y="267"/>
                </a:lnTo>
                <a:lnTo>
                  <a:pt x="72783" y="589"/>
                </a:lnTo>
                <a:lnTo>
                  <a:pt x="73453" y="1045"/>
                </a:lnTo>
                <a:lnTo>
                  <a:pt x="73814" y="1554"/>
                </a:lnTo>
                <a:lnTo>
                  <a:pt x="73917" y="2143"/>
                </a:lnTo>
                <a:lnTo>
                  <a:pt x="73917" y="13934"/>
                </a:lnTo>
                <a:lnTo>
                  <a:pt x="78814" y="14256"/>
                </a:lnTo>
                <a:lnTo>
                  <a:pt x="83505" y="14765"/>
                </a:lnTo>
                <a:lnTo>
                  <a:pt x="88195" y="15462"/>
                </a:lnTo>
                <a:lnTo>
                  <a:pt x="91443" y="16025"/>
                </a:lnTo>
                <a:lnTo>
                  <a:pt x="94381" y="16614"/>
                </a:lnTo>
                <a:lnTo>
                  <a:pt x="97010" y="17150"/>
                </a:lnTo>
                <a:lnTo>
                  <a:pt x="99329" y="17713"/>
                </a:lnTo>
                <a:lnTo>
                  <a:pt x="103556" y="18892"/>
                </a:lnTo>
                <a:lnTo>
                  <a:pt x="107525" y="20205"/>
                </a:lnTo>
                <a:lnTo>
                  <a:pt x="109278" y="20875"/>
                </a:lnTo>
                <a:lnTo>
                  <a:pt x="110670" y="21411"/>
                </a:lnTo>
                <a:lnTo>
                  <a:pt x="111752" y="21840"/>
                </a:lnTo>
                <a:lnTo>
                  <a:pt x="112525" y="22161"/>
                </a:lnTo>
                <a:lnTo>
                  <a:pt x="113608" y="22670"/>
                </a:lnTo>
                <a:lnTo>
                  <a:pt x="114432" y="23126"/>
                </a:lnTo>
                <a:lnTo>
                  <a:pt x="115257" y="23689"/>
                </a:lnTo>
                <a:lnTo>
                  <a:pt x="115721" y="24332"/>
                </a:lnTo>
                <a:lnTo>
                  <a:pt x="115618" y="24975"/>
                </a:lnTo>
                <a:lnTo>
                  <a:pt x="115051" y="25645"/>
                </a:lnTo>
                <a:lnTo>
                  <a:pt x="104690" y="35426"/>
                </a:lnTo>
                <a:lnTo>
                  <a:pt x="104123" y="35855"/>
                </a:lnTo>
                <a:lnTo>
                  <a:pt x="103402" y="36203"/>
                </a:lnTo>
                <a:lnTo>
                  <a:pt x="102628" y="36418"/>
                </a:lnTo>
                <a:lnTo>
                  <a:pt x="101752" y="36498"/>
                </a:lnTo>
                <a:lnTo>
                  <a:pt x="100515" y="36525"/>
                </a:lnTo>
                <a:lnTo>
                  <a:pt x="99381" y="36364"/>
                </a:lnTo>
                <a:lnTo>
                  <a:pt x="98298" y="36016"/>
                </a:lnTo>
                <a:lnTo>
                  <a:pt x="97835" y="35855"/>
                </a:lnTo>
                <a:lnTo>
                  <a:pt x="97216" y="35560"/>
                </a:lnTo>
                <a:lnTo>
                  <a:pt x="96391" y="35212"/>
                </a:lnTo>
                <a:lnTo>
                  <a:pt x="95515" y="34863"/>
                </a:lnTo>
                <a:lnTo>
                  <a:pt x="94381" y="34461"/>
                </a:lnTo>
                <a:lnTo>
                  <a:pt x="92989" y="33979"/>
                </a:lnTo>
                <a:lnTo>
                  <a:pt x="91340" y="33443"/>
                </a:lnTo>
                <a:lnTo>
                  <a:pt x="87680" y="32344"/>
                </a:lnTo>
                <a:lnTo>
                  <a:pt x="83814" y="31299"/>
                </a:lnTo>
                <a:lnTo>
                  <a:pt x="80979" y="30683"/>
                </a:lnTo>
                <a:lnTo>
                  <a:pt x="77835" y="30093"/>
                </a:lnTo>
                <a:lnTo>
                  <a:pt x="74278" y="29531"/>
                </a:lnTo>
                <a:lnTo>
                  <a:pt x="70567" y="29129"/>
                </a:lnTo>
                <a:lnTo>
                  <a:pt x="66855" y="28887"/>
                </a:lnTo>
                <a:lnTo>
                  <a:pt x="63298" y="28807"/>
                </a:lnTo>
                <a:lnTo>
                  <a:pt x="59329" y="28887"/>
                </a:lnTo>
                <a:lnTo>
                  <a:pt x="55567" y="29102"/>
                </a:lnTo>
                <a:lnTo>
                  <a:pt x="52216" y="29504"/>
                </a:lnTo>
                <a:lnTo>
                  <a:pt x="48969" y="30066"/>
                </a:lnTo>
                <a:lnTo>
                  <a:pt x="46082" y="30790"/>
                </a:lnTo>
                <a:lnTo>
                  <a:pt x="43298" y="31674"/>
                </a:lnTo>
                <a:lnTo>
                  <a:pt x="41237" y="32505"/>
                </a:lnTo>
                <a:lnTo>
                  <a:pt x="39587" y="33443"/>
                </a:lnTo>
                <a:lnTo>
                  <a:pt x="38144" y="34435"/>
                </a:lnTo>
                <a:lnTo>
                  <a:pt x="37010" y="35506"/>
                </a:lnTo>
                <a:lnTo>
                  <a:pt x="36237" y="36632"/>
                </a:lnTo>
                <a:lnTo>
                  <a:pt x="35773" y="37838"/>
                </a:lnTo>
                <a:lnTo>
                  <a:pt x="35618" y="39097"/>
                </a:lnTo>
                <a:lnTo>
                  <a:pt x="35773" y="40223"/>
                </a:lnTo>
                <a:lnTo>
                  <a:pt x="36134" y="41295"/>
                </a:lnTo>
                <a:lnTo>
                  <a:pt x="36649" y="42340"/>
                </a:lnTo>
                <a:lnTo>
                  <a:pt x="37577" y="43278"/>
                </a:lnTo>
                <a:lnTo>
                  <a:pt x="38865" y="44189"/>
                </a:lnTo>
                <a:lnTo>
                  <a:pt x="40463" y="45073"/>
                </a:lnTo>
                <a:lnTo>
                  <a:pt x="43092" y="46306"/>
                </a:lnTo>
                <a:lnTo>
                  <a:pt x="45567" y="47297"/>
                </a:lnTo>
                <a:lnTo>
                  <a:pt x="46907" y="47753"/>
                </a:lnTo>
                <a:lnTo>
                  <a:pt x="48608" y="48289"/>
                </a:lnTo>
                <a:lnTo>
                  <a:pt x="50515" y="48798"/>
                </a:lnTo>
                <a:lnTo>
                  <a:pt x="52783" y="49388"/>
                </a:lnTo>
                <a:lnTo>
                  <a:pt x="55103" y="49924"/>
                </a:lnTo>
                <a:lnTo>
                  <a:pt x="57113" y="50406"/>
                </a:lnTo>
                <a:lnTo>
                  <a:pt x="58969" y="50861"/>
                </a:lnTo>
                <a:lnTo>
                  <a:pt x="60515" y="51183"/>
                </a:lnTo>
                <a:lnTo>
                  <a:pt x="62216" y="51558"/>
                </a:lnTo>
                <a:lnTo>
                  <a:pt x="64278" y="51960"/>
                </a:lnTo>
                <a:lnTo>
                  <a:pt x="66752" y="52469"/>
                </a:lnTo>
                <a:lnTo>
                  <a:pt x="69536" y="53005"/>
                </a:lnTo>
                <a:lnTo>
                  <a:pt x="72783" y="53675"/>
                </a:lnTo>
                <a:lnTo>
                  <a:pt x="75567" y="54238"/>
                </a:lnTo>
                <a:lnTo>
                  <a:pt x="77938" y="54720"/>
                </a:lnTo>
                <a:lnTo>
                  <a:pt x="80000" y="55149"/>
                </a:lnTo>
                <a:lnTo>
                  <a:pt x="81958" y="55578"/>
                </a:lnTo>
                <a:lnTo>
                  <a:pt x="84226" y="56114"/>
                </a:lnTo>
                <a:lnTo>
                  <a:pt x="86855" y="56730"/>
                </a:lnTo>
                <a:lnTo>
                  <a:pt x="89742" y="57454"/>
                </a:lnTo>
                <a:lnTo>
                  <a:pt x="92680" y="58231"/>
                </a:lnTo>
                <a:lnTo>
                  <a:pt x="95257" y="58981"/>
                </a:lnTo>
                <a:lnTo>
                  <a:pt x="97577" y="59678"/>
                </a:lnTo>
                <a:lnTo>
                  <a:pt x="99484" y="60321"/>
                </a:lnTo>
                <a:lnTo>
                  <a:pt x="101958" y="61286"/>
                </a:lnTo>
                <a:lnTo>
                  <a:pt x="104536" y="62384"/>
                </a:lnTo>
                <a:lnTo>
                  <a:pt x="107422" y="63671"/>
                </a:lnTo>
                <a:lnTo>
                  <a:pt x="110206" y="65064"/>
                </a:lnTo>
                <a:lnTo>
                  <a:pt x="112474" y="66511"/>
                </a:lnTo>
                <a:lnTo>
                  <a:pt x="114278" y="67932"/>
                </a:lnTo>
                <a:lnTo>
                  <a:pt x="115773" y="69486"/>
                </a:lnTo>
                <a:lnTo>
                  <a:pt x="117113" y="71174"/>
                </a:lnTo>
                <a:lnTo>
                  <a:pt x="118298" y="73050"/>
                </a:lnTo>
                <a:lnTo>
                  <a:pt x="119226" y="75060"/>
                </a:lnTo>
                <a:lnTo>
                  <a:pt x="119793" y="77150"/>
                </a:lnTo>
                <a:lnTo>
                  <a:pt x="120000" y="79347"/>
                </a:lnTo>
                <a:lnTo>
                  <a:pt x="119845" y="81598"/>
                </a:lnTo>
                <a:lnTo>
                  <a:pt x="119381" y="83769"/>
                </a:lnTo>
                <a:lnTo>
                  <a:pt x="118608" y="85859"/>
                </a:lnTo>
                <a:lnTo>
                  <a:pt x="117474" y="87869"/>
                </a:lnTo>
                <a:lnTo>
                  <a:pt x="116030" y="89852"/>
                </a:lnTo>
                <a:lnTo>
                  <a:pt x="114278" y="91728"/>
                </a:lnTo>
                <a:lnTo>
                  <a:pt x="112268" y="93577"/>
                </a:lnTo>
                <a:lnTo>
                  <a:pt x="109896" y="95292"/>
                </a:lnTo>
                <a:lnTo>
                  <a:pt x="107164" y="96980"/>
                </a:lnTo>
                <a:lnTo>
                  <a:pt x="104278" y="98561"/>
                </a:lnTo>
                <a:lnTo>
                  <a:pt x="101185" y="100008"/>
                </a:lnTo>
                <a:lnTo>
                  <a:pt x="97835" y="101295"/>
                </a:lnTo>
                <a:lnTo>
                  <a:pt x="94329" y="102474"/>
                </a:lnTo>
                <a:lnTo>
                  <a:pt x="90567" y="103465"/>
                </a:lnTo>
                <a:lnTo>
                  <a:pt x="86701" y="104350"/>
                </a:lnTo>
                <a:lnTo>
                  <a:pt x="82680" y="105073"/>
                </a:lnTo>
                <a:lnTo>
                  <a:pt x="78350" y="105663"/>
                </a:lnTo>
                <a:lnTo>
                  <a:pt x="73917" y="106145"/>
                </a:lnTo>
                <a:lnTo>
                  <a:pt x="73917" y="117856"/>
                </a:lnTo>
                <a:lnTo>
                  <a:pt x="73814" y="118445"/>
                </a:lnTo>
                <a:lnTo>
                  <a:pt x="73453" y="118954"/>
                </a:lnTo>
                <a:lnTo>
                  <a:pt x="72783" y="119410"/>
                </a:lnTo>
                <a:lnTo>
                  <a:pt x="71958" y="119732"/>
                </a:lnTo>
                <a:lnTo>
                  <a:pt x="70979" y="119919"/>
                </a:lnTo>
                <a:lnTo>
                  <a:pt x="69845" y="120000"/>
                </a:lnTo>
                <a:lnTo>
                  <a:pt x="52474" y="120000"/>
                </a:lnTo>
                <a:lnTo>
                  <a:pt x="51443" y="119919"/>
                </a:lnTo>
                <a:lnTo>
                  <a:pt x="50412" y="119705"/>
                </a:lnTo>
                <a:lnTo>
                  <a:pt x="49587" y="119356"/>
                </a:lnTo>
                <a:lnTo>
                  <a:pt x="48865" y="118928"/>
                </a:lnTo>
                <a:lnTo>
                  <a:pt x="48453" y="118418"/>
                </a:lnTo>
                <a:lnTo>
                  <a:pt x="48402" y="117856"/>
                </a:lnTo>
                <a:lnTo>
                  <a:pt x="48402" y="106145"/>
                </a:lnTo>
                <a:lnTo>
                  <a:pt x="42731" y="105636"/>
                </a:lnTo>
                <a:lnTo>
                  <a:pt x="37319" y="104939"/>
                </a:lnTo>
                <a:lnTo>
                  <a:pt x="31958" y="104055"/>
                </a:lnTo>
                <a:lnTo>
                  <a:pt x="28144" y="103305"/>
                </a:lnTo>
                <a:lnTo>
                  <a:pt x="24742" y="102581"/>
                </a:lnTo>
                <a:lnTo>
                  <a:pt x="21649" y="101831"/>
                </a:lnTo>
                <a:lnTo>
                  <a:pt x="18917" y="101080"/>
                </a:lnTo>
                <a:lnTo>
                  <a:pt x="15567" y="100035"/>
                </a:lnTo>
                <a:lnTo>
                  <a:pt x="12422" y="98963"/>
                </a:lnTo>
                <a:lnTo>
                  <a:pt x="9381" y="97865"/>
                </a:lnTo>
                <a:lnTo>
                  <a:pt x="7731" y="97221"/>
                </a:lnTo>
                <a:lnTo>
                  <a:pt x="6340" y="96632"/>
                </a:lnTo>
                <a:lnTo>
                  <a:pt x="5154" y="96150"/>
                </a:lnTo>
                <a:lnTo>
                  <a:pt x="4123" y="95694"/>
                </a:lnTo>
                <a:lnTo>
                  <a:pt x="3350" y="95346"/>
                </a:lnTo>
                <a:lnTo>
                  <a:pt x="2474" y="94863"/>
                </a:lnTo>
                <a:lnTo>
                  <a:pt x="1649" y="94461"/>
                </a:lnTo>
                <a:lnTo>
                  <a:pt x="1185" y="94113"/>
                </a:lnTo>
                <a:lnTo>
                  <a:pt x="309" y="93416"/>
                </a:lnTo>
                <a:lnTo>
                  <a:pt x="0" y="92773"/>
                </a:lnTo>
                <a:lnTo>
                  <a:pt x="206" y="92076"/>
                </a:lnTo>
                <a:lnTo>
                  <a:pt x="876" y="91406"/>
                </a:lnTo>
                <a:lnTo>
                  <a:pt x="14175" y="82376"/>
                </a:lnTo>
                <a:lnTo>
                  <a:pt x="14845" y="81974"/>
                </a:lnTo>
                <a:lnTo>
                  <a:pt x="15876" y="81706"/>
                </a:lnTo>
                <a:lnTo>
                  <a:pt x="17113" y="81572"/>
                </a:lnTo>
                <a:lnTo>
                  <a:pt x="18350" y="81572"/>
                </a:lnTo>
                <a:lnTo>
                  <a:pt x="19329" y="81732"/>
                </a:lnTo>
                <a:lnTo>
                  <a:pt x="20154" y="82161"/>
                </a:lnTo>
                <a:lnTo>
                  <a:pt x="20463" y="82295"/>
                </a:lnTo>
                <a:lnTo>
                  <a:pt x="24587" y="84091"/>
                </a:lnTo>
                <a:lnTo>
                  <a:pt x="28917" y="85672"/>
                </a:lnTo>
                <a:lnTo>
                  <a:pt x="33298" y="87065"/>
                </a:lnTo>
                <a:lnTo>
                  <a:pt x="37731" y="88298"/>
                </a:lnTo>
                <a:lnTo>
                  <a:pt x="42319" y="89289"/>
                </a:lnTo>
                <a:lnTo>
                  <a:pt x="46958" y="90040"/>
                </a:lnTo>
                <a:lnTo>
                  <a:pt x="51701" y="90683"/>
                </a:lnTo>
                <a:lnTo>
                  <a:pt x="56443" y="91085"/>
                </a:lnTo>
                <a:lnTo>
                  <a:pt x="61237" y="91192"/>
                </a:lnTo>
                <a:lnTo>
                  <a:pt x="64639" y="91112"/>
                </a:lnTo>
                <a:lnTo>
                  <a:pt x="67886" y="90897"/>
                </a:lnTo>
                <a:lnTo>
                  <a:pt x="70979" y="90495"/>
                </a:lnTo>
                <a:lnTo>
                  <a:pt x="74020" y="89906"/>
                </a:lnTo>
                <a:lnTo>
                  <a:pt x="76804" y="89209"/>
                </a:lnTo>
                <a:lnTo>
                  <a:pt x="79484" y="88325"/>
                </a:lnTo>
                <a:lnTo>
                  <a:pt x="81597" y="87440"/>
                </a:lnTo>
                <a:lnTo>
                  <a:pt x="83402" y="86476"/>
                </a:lnTo>
                <a:lnTo>
                  <a:pt x="84845" y="85430"/>
                </a:lnTo>
                <a:lnTo>
                  <a:pt x="85979" y="84251"/>
                </a:lnTo>
                <a:lnTo>
                  <a:pt x="86752" y="82965"/>
                </a:lnTo>
                <a:lnTo>
                  <a:pt x="87268" y="81598"/>
                </a:lnTo>
                <a:lnTo>
                  <a:pt x="87474" y="80125"/>
                </a:lnTo>
                <a:lnTo>
                  <a:pt x="87268" y="78919"/>
                </a:lnTo>
                <a:lnTo>
                  <a:pt x="86546" y="77740"/>
                </a:lnTo>
                <a:lnTo>
                  <a:pt x="85515" y="76614"/>
                </a:lnTo>
                <a:lnTo>
                  <a:pt x="84175" y="75542"/>
                </a:lnTo>
                <a:lnTo>
                  <a:pt x="82731" y="74631"/>
                </a:lnTo>
                <a:lnTo>
                  <a:pt x="81185" y="73774"/>
                </a:lnTo>
                <a:lnTo>
                  <a:pt x="79845" y="73184"/>
                </a:lnTo>
                <a:lnTo>
                  <a:pt x="78144" y="72594"/>
                </a:lnTo>
                <a:lnTo>
                  <a:pt x="76134" y="71924"/>
                </a:lnTo>
                <a:lnTo>
                  <a:pt x="73711" y="71281"/>
                </a:lnTo>
                <a:lnTo>
                  <a:pt x="71237" y="70611"/>
                </a:lnTo>
                <a:lnTo>
                  <a:pt x="68969" y="70075"/>
                </a:lnTo>
                <a:lnTo>
                  <a:pt x="67010" y="69539"/>
                </a:lnTo>
                <a:lnTo>
                  <a:pt x="65206" y="69138"/>
                </a:lnTo>
                <a:lnTo>
                  <a:pt x="63711" y="68816"/>
                </a:lnTo>
                <a:lnTo>
                  <a:pt x="61958" y="68414"/>
                </a:lnTo>
                <a:lnTo>
                  <a:pt x="59896" y="67958"/>
                </a:lnTo>
                <a:lnTo>
                  <a:pt x="57577" y="67503"/>
                </a:lnTo>
                <a:lnTo>
                  <a:pt x="54896" y="66940"/>
                </a:lnTo>
                <a:lnTo>
                  <a:pt x="52525" y="66458"/>
                </a:lnTo>
                <a:lnTo>
                  <a:pt x="50412" y="65975"/>
                </a:lnTo>
                <a:lnTo>
                  <a:pt x="48608" y="65627"/>
                </a:lnTo>
                <a:lnTo>
                  <a:pt x="46958" y="65279"/>
                </a:lnTo>
                <a:lnTo>
                  <a:pt x="45412" y="64957"/>
                </a:lnTo>
                <a:lnTo>
                  <a:pt x="43608" y="64555"/>
                </a:lnTo>
                <a:lnTo>
                  <a:pt x="41494" y="64073"/>
                </a:lnTo>
                <a:lnTo>
                  <a:pt x="39072" y="63537"/>
                </a:lnTo>
                <a:lnTo>
                  <a:pt x="36649" y="62947"/>
                </a:lnTo>
                <a:lnTo>
                  <a:pt x="34536" y="62384"/>
                </a:lnTo>
                <a:lnTo>
                  <a:pt x="32628" y="61902"/>
                </a:lnTo>
                <a:lnTo>
                  <a:pt x="31030" y="61420"/>
                </a:lnTo>
                <a:lnTo>
                  <a:pt x="28917" y="60777"/>
                </a:lnTo>
                <a:lnTo>
                  <a:pt x="26443" y="59973"/>
                </a:lnTo>
                <a:lnTo>
                  <a:pt x="23762" y="59035"/>
                </a:lnTo>
                <a:lnTo>
                  <a:pt x="21134" y="58097"/>
                </a:lnTo>
                <a:lnTo>
                  <a:pt x="18814" y="57132"/>
                </a:lnTo>
                <a:lnTo>
                  <a:pt x="16907" y="56221"/>
                </a:lnTo>
                <a:lnTo>
                  <a:pt x="15103" y="55230"/>
                </a:lnTo>
                <a:lnTo>
                  <a:pt x="13247" y="54158"/>
                </a:lnTo>
                <a:lnTo>
                  <a:pt x="11288" y="52952"/>
                </a:lnTo>
                <a:lnTo>
                  <a:pt x="9484" y="51665"/>
                </a:lnTo>
                <a:lnTo>
                  <a:pt x="7938" y="50326"/>
                </a:lnTo>
                <a:lnTo>
                  <a:pt x="6752" y="49039"/>
                </a:lnTo>
                <a:lnTo>
                  <a:pt x="5721" y="47646"/>
                </a:lnTo>
                <a:lnTo>
                  <a:pt x="4845" y="46172"/>
                </a:lnTo>
                <a:lnTo>
                  <a:pt x="4020" y="44618"/>
                </a:lnTo>
                <a:lnTo>
                  <a:pt x="3453" y="42903"/>
                </a:lnTo>
                <a:lnTo>
                  <a:pt x="3092" y="41161"/>
                </a:lnTo>
                <a:lnTo>
                  <a:pt x="2938" y="39338"/>
                </a:lnTo>
                <a:lnTo>
                  <a:pt x="3144" y="37114"/>
                </a:lnTo>
                <a:lnTo>
                  <a:pt x="3711" y="34917"/>
                </a:lnTo>
                <a:lnTo>
                  <a:pt x="4690" y="32773"/>
                </a:lnTo>
                <a:lnTo>
                  <a:pt x="6134" y="30683"/>
                </a:lnTo>
                <a:lnTo>
                  <a:pt x="7886" y="28700"/>
                </a:lnTo>
                <a:lnTo>
                  <a:pt x="10000" y="26797"/>
                </a:lnTo>
                <a:lnTo>
                  <a:pt x="12628" y="24948"/>
                </a:lnTo>
                <a:lnTo>
                  <a:pt x="15515" y="23153"/>
                </a:lnTo>
                <a:lnTo>
                  <a:pt x="18814" y="21491"/>
                </a:lnTo>
                <a:lnTo>
                  <a:pt x="22371" y="19991"/>
                </a:lnTo>
                <a:lnTo>
                  <a:pt x="26082" y="18624"/>
                </a:lnTo>
                <a:lnTo>
                  <a:pt x="30051" y="17418"/>
                </a:lnTo>
                <a:lnTo>
                  <a:pt x="34278" y="16400"/>
                </a:lnTo>
                <a:lnTo>
                  <a:pt x="38711" y="15515"/>
                </a:lnTo>
                <a:lnTo>
                  <a:pt x="43402" y="14765"/>
                </a:lnTo>
                <a:lnTo>
                  <a:pt x="48298" y="14175"/>
                </a:lnTo>
                <a:lnTo>
                  <a:pt x="48298" y="2143"/>
                </a:lnTo>
                <a:lnTo>
                  <a:pt x="48453" y="1581"/>
                </a:lnTo>
                <a:lnTo>
                  <a:pt x="48865" y="1071"/>
                </a:lnTo>
                <a:lnTo>
                  <a:pt x="49587" y="643"/>
                </a:lnTo>
                <a:lnTo>
                  <a:pt x="50412" y="267"/>
                </a:lnTo>
                <a:lnTo>
                  <a:pt x="51443" y="80"/>
                </a:lnTo>
                <a:lnTo>
                  <a:pt x="524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3121" tIns="61544" rIns="123121" bIns="61544" anchor="t" anchorCtr="0">
            <a:noAutofit/>
          </a:bodyPr>
          <a:lstStyle/>
          <a:p>
            <a:endParaRPr sz="3232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2D8C55C4-D354-1240-85D0-BE3CB081C7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" y="6220693"/>
            <a:ext cx="12180543" cy="6071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242423"/>
            <a:ext cx="9966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huyện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Krông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Nô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11"/>
            <a:ext cx="6710082" cy="6237703"/>
          </a:xfrm>
          <a:prstGeom prst="rect">
            <a:avLst/>
          </a:prstGeom>
        </p:spPr>
      </p:pic>
      <p:sp>
        <p:nvSpPr>
          <p:cNvPr id="31" name="Google Shape;402;p38">
            <a:extLst>
              <a:ext uri="{FF2B5EF4-FFF2-40B4-BE49-F238E27FC236}">
                <a16:creationId xmlns:a16="http://schemas.microsoft.com/office/drawing/2014/main" id="{E1BAE7A1-761E-3B46-A9AD-86798F208D40}"/>
              </a:ext>
            </a:extLst>
          </p:cNvPr>
          <p:cNvSpPr txBox="1"/>
          <p:nvPr/>
        </p:nvSpPr>
        <p:spPr>
          <a:xfrm>
            <a:off x="6937707" y="4002346"/>
            <a:ext cx="5026668" cy="2221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21" tIns="123121" rIns="123121" bIns="123121" anchor="ctr" anchorCtr="0">
            <a:noAutofit/>
          </a:bodyPr>
          <a:lstStyle/>
          <a:p>
            <a:endParaRPr lang="en-GB" sz="4309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rebuchet M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10082" y="2454828"/>
            <a:ext cx="5450222" cy="170158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Trebuchet MS"/>
              </a:rPr>
              <a:t>KHÓ KHĂN, VƯỚNG MẮC</a:t>
            </a:r>
          </a:p>
          <a:p>
            <a:pPr algn="ctr"/>
            <a:endParaRPr lang="en-US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596" y="88331"/>
            <a:ext cx="2178889" cy="217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1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C571091-C59E-604B-AF94-150090BCEB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" y="6300950"/>
            <a:ext cx="12180543" cy="607185"/>
          </a:xfrm>
          <a:prstGeom prst="rect">
            <a:avLst/>
          </a:prstGeom>
        </p:spPr>
      </p:pic>
      <p:sp>
        <p:nvSpPr>
          <p:cNvPr id="188" name="Google Shape;188;p32"/>
          <p:cNvSpPr txBox="1">
            <a:spLocks noGrp="1"/>
          </p:cNvSpPr>
          <p:nvPr>
            <p:ph type="sldNum" idx="12"/>
          </p:nvPr>
        </p:nvSpPr>
        <p:spPr>
          <a:xfrm>
            <a:off x="11457" y="6456667"/>
            <a:ext cx="506400" cy="232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78909C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pPr defTabSz="1219170">
                <a:buClr>
                  <a:srgbClr val="000000"/>
                </a:buClr>
              </a:pPr>
              <a:t>8</a:t>
            </a:fld>
            <a:endParaRPr kern="0" dirty="0">
              <a:solidFill>
                <a:srgbClr val="78909C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41535456"/>
              </p:ext>
            </p:extLst>
          </p:nvPr>
        </p:nvGraphicFramePr>
        <p:xfrm>
          <a:off x="865600" y="965979"/>
          <a:ext cx="11270623" cy="1223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300950"/>
            <a:ext cx="9966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huyện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Krông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Nô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402;p38">
            <a:extLst>
              <a:ext uri="{FF2B5EF4-FFF2-40B4-BE49-F238E27FC236}">
                <a16:creationId xmlns:a16="http://schemas.microsoft.com/office/drawing/2014/main" id="{E1BAE7A1-761E-3B46-A9AD-86798F208D40}"/>
              </a:ext>
            </a:extLst>
          </p:cNvPr>
          <p:cNvSpPr txBox="1"/>
          <p:nvPr/>
        </p:nvSpPr>
        <p:spPr>
          <a:xfrm>
            <a:off x="2650069" y="312388"/>
            <a:ext cx="8563237" cy="44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21" tIns="123121" rIns="123121" bIns="123121" anchor="ctr" anchorCtr="0">
            <a:noAutofit/>
          </a:bodyPr>
          <a:lstStyle/>
          <a:p>
            <a:r>
              <a:rPr lang="en-GB" sz="4309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KHÓ KHĂN, VƯỚNG MẮC</a:t>
            </a:r>
            <a:endParaRPr lang="en-GB" sz="4309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rebuchet M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01" y="-20753"/>
            <a:ext cx="1026593" cy="102659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61666109"/>
              </p:ext>
            </p:extLst>
          </p:nvPr>
        </p:nvGraphicFramePr>
        <p:xfrm>
          <a:off x="932835" y="2254212"/>
          <a:ext cx="11270623" cy="1350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11165438"/>
              </p:ext>
            </p:extLst>
          </p:nvPr>
        </p:nvGraphicFramePr>
        <p:xfrm>
          <a:off x="865601" y="3545128"/>
          <a:ext cx="11326400" cy="1443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473359898"/>
              </p:ext>
            </p:extLst>
          </p:nvPr>
        </p:nvGraphicFramePr>
        <p:xfrm>
          <a:off x="840694" y="5026397"/>
          <a:ext cx="11351306" cy="1274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  <p:extLst>
      <p:ext uri="{BB962C8B-B14F-4D97-AF65-F5344CB8AC3E}">
        <p14:creationId xmlns:p14="http://schemas.microsoft.com/office/powerpoint/2010/main" val="20497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724349" y="2501153"/>
            <a:ext cx="6413863" cy="2393576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XUẤT, 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NGHỊ 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69" y="0"/>
            <a:ext cx="2178889" cy="217888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635624" y="1949824"/>
            <a:ext cx="1761564" cy="313316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710901" cy="6300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571091-C59E-604B-AF94-150090BCE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" y="6300950"/>
            <a:ext cx="12180543" cy="6071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354738"/>
            <a:ext cx="9966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huyện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Krông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Nô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93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</TotalTime>
  <Words>893</Words>
  <Application>Microsoft Office PowerPoint</Application>
  <PresentationFormat>Widescreen</PresentationFormat>
  <Paragraphs>53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Garamond</vt:lpstr>
      <vt:lpstr>Montserrat ExtraBold</vt:lpstr>
      <vt:lpstr>Tahoma</vt:lpstr>
      <vt:lpstr>Times New Roman</vt:lpstr>
      <vt:lpstr>Trebuchet MS</vt:lpstr>
      <vt:lpstr>Wingdings</vt:lpstr>
      <vt:lpstr>Wingdings 3</vt:lpstr>
      <vt:lpstr>Office Theme</vt:lpstr>
      <vt:lpstr>Organic</vt:lpstr>
      <vt:lpstr>Facet</vt:lpstr>
      <vt:lpstr>Ion</vt:lpstr>
      <vt:lpstr>Simple Light</vt:lpstr>
      <vt:lpstr>1_Simple Light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34</cp:revision>
  <dcterms:created xsi:type="dcterms:W3CDTF">2022-10-26T09:02:20Z</dcterms:created>
  <dcterms:modified xsi:type="dcterms:W3CDTF">2022-10-27T02:34:59Z</dcterms:modified>
</cp:coreProperties>
</file>